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 id="2147483660" r:id="rId2"/>
  </p:sldMasterIdLst>
  <p:notesMasterIdLst>
    <p:notesMasterId r:id="rId37"/>
  </p:notesMasterIdLst>
  <p:handoutMasterIdLst>
    <p:handoutMasterId r:id="rId38"/>
  </p:handoutMasterIdLst>
  <p:sldIdLst>
    <p:sldId id="256" r:id="rId3"/>
    <p:sldId id="378" r:id="rId4"/>
    <p:sldId id="384" r:id="rId5"/>
    <p:sldId id="277" r:id="rId6"/>
    <p:sldId id="281" r:id="rId7"/>
    <p:sldId id="362" r:id="rId8"/>
    <p:sldId id="278" r:id="rId9"/>
    <p:sldId id="259" r:id="rId10"/>
    <p:sldId id="280" r:id="rId11"/>
    <p:sldId id="285" r:id="rId12"/>
    <p:sldId id="293" r:id="rId13"/>
    <p:sldId id="318" r:id="rId14"/>
    <p:sldId id="296" r:id="rId15"/>
    <p:sldId id="336" r:id="rId16"/>
    <p:sldId id="351" r:id="rId17"/>
    <p:sldId id="354" r:id="rId18"/>
    <p:sldId id="357" r:id="rId19"/>
    <p:sldId id="290" r:id="rId20"/>
    <p:sldId id="305" r:id="rId21"/>
    <p:sldId id="309" r:id="rId22"/>
    <p:sldId id="306" r:id="rId23"/>
    <p:sldId id="340" r:id="rId24"/>
    <p:sldId id="307" r:id="rId25"/>
    <p:sldId id="323" r:id="rId26"/>
    <p:sldId id="385" r:id="rId27"/>
    <p:sldId id="382" r:id="rId28"/>
    <p:sldId id="373" r:id="rId29"/>
    <p:sldId id="374" r:id="rId30"/>
    <p:sldId id="386" r:id="rId31"/>
    <p:sldId id="387" r:id="rId32"/>
    <p:sldId id="390" r:id="rId33"/>
    <p:sldId id="388" r:id="rId34"/>
    <p:sldId id="389" r:id="rId35"/>
    <p:sldId id="341" r:id="rId36"/>
  </p:sldIdLst>
  <p:sldSz cx="9144000" cy="6858000" type="screen4x3"/>
  <p:notesSz cx="7099300" cy="10234613"/>
  <p:defaultTextStyle>
    <a:defPPr>
      <a:defRPr lang="de-DE"/>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0046B4"/>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54" autoAdjust="0"/>
    <p:restoredTop sz="99127" autoAdjust="0"/>
  </p:normalViewPr>
  <p:slideViewPr>
    <p:cSldViewPr showGuides="1">
      <p:cViewPr>
        <p:scale>
          <a:sx n="80" d="100"/>
          <a:sy n="80" d="100"/>
        </p:scale>
        <p:origin x="-1722" y="-366"/>
      </p:cViewPr>
      <p:guideLst>
        <p:guide orient="horz" pos="3657"/>
        <p:guide pos="5511"/>
      </p:guideLst>
    </p:cSldViewPr>
  </p:slid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53" d="100"/>
          <a:sy n="53" d="100"/>
        </p:scale>
        <p:origin x="-2820" y="-108"/>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3076363" cy="511731"/>
          </a:xfrm>
          <a:prstGeom prst="rect">
            <a:avLst/>
          </a:prstGeom>
        </p:spPr>
        <p:txBody>
          <a:bodyPr vert="horz" lIns="94759" tIns="47380" rIns="94759" bIns="47380" rtlCol="0"/>
          <a:lstStyle>
            <a:lvl1pPr algn="l">
              <a:defRPr sz="1200"/>
            </a:lvl1pPr>
          </a:lstStyle>
          <a:p>
            <a:endParaRPr lang="de-DE"/>
          </a:p>
        </p:txBody>
      </p:sp>
      <p:sp>
        <p:nvSpPr>
          <p:cNvPr id="3" name="Datumsplatzhalter 2"/>
          <p:cNvSpPr>
            <a:spLocks noGrp="1"/>
          </p:cNvSpPr>
          <p:nvPr>
            <p:ph type="dt" sz="quarter" idx="1"/>
          </p:nvPr>
        </p:nvSpPr>
        <p:spPr>
          <a:xfrm>
            <a:off x="4021295" y="0"/>
            <a:ext cx="3076363" cy="511731"/>
          </a:xfrm>
          <a:prstGeom prst="rect">
            <a:avLst/>
          </a:prstGeom>
        </p:spPr>
        <p:txBody>
          <a:bodyPr vert="horz" lIns="94759" tIns="47380" rIns="94759" bIns="47380" rtlCol="0"/>
          <a:lstStyle>
            <a:lvl1pPr algn="r">
              <a:defRPr sz="1200"/>
            </a:lvl1pPr>
          </a:lstStyle>
          <a:p>
            <a:fld id="{58D2A445-A30A-452E-B351-6FCE12D245B3}" type="datetimeFigureOut">
              <a:rPr lang="de-DE" smtClean="0"/>
              <a:pPr/>
              <a:t>25.05.2015</a:t>
            </a:fld>
            <a:endParaRPr lang="de-DE"/>
          </a:p>
        </p:txBody>
      </p:sp>
      <p:sp>
        <p:nvSpPr>
          <p:cNvPr id="4" name="Fußzeilenplatzhalter 3"/>
          <p:cNvSpPr>
            <a:spLocks noGrp="1"/>
          </p:cNvSpPr>
          <p:nvPr>
            <p:ph type="ftr" sz="quarter" idx="2"/>
          </p:nvPr>
        </p:nvSpPr>
        <p:spPr>
          <a:xfrm>
            <a:off x="1" y="9721106"/>
            <a:ext cx="3076363" cy="511731"/>
          </a:xfrm>
          <a:prstGeom prst="rect">
            <a:avLst/>
          </a:prstGeom>
        </p:spPr>
        <p:txBody>
          <a:bodyPr vert="horz" lIns="94759" tIns="47380" rIns="94759" bIns="47380" rtlCol="0" anchor="b"/>
          <a:lstStyle>
            <a:lvl1pPr algn="l">
              <a:defRPr sz="1200"/>
            </a:lvl1pPr>
          </a:lstStyle>
          <a:p>
            <a:endParaRPr lang="de-DE"/>
          </a:p>
        </p:txBody>
      </p:sp>
      <p:sp>
        <p:nvSpPr>
          <p:cNvPr id="5" name="Foliennummernplatzhalter 4"/>
          <p:cNvSpPr>
            <a:spLocks noGrp="1"/>
          </p:cNvSpPr>
          <p:nvPr>
            <p:ph type="sldNum" sz="quarter" idx="3"/>
          </p:nvPr>
        </p:nvSpPr>
        <p:spPr>
          <a:xfrm>
            <a:off x="4021295" y="9721106"/>
            <a:ext cx="3076363" cy="511731"/>
          </a:xfrm>
          <a:prstGeom prst="rect">
            <a:avLst/>
          </a:prstGeom>
        </p:spPr>
        <p:txBody>
          <a:bodyPr vert="horz" lIns="94759" tIns="47380" rIns="94759" bIns="47380" rtlCol="0" anchor="b"/>
          <a:lstStyle>
            <a:lvl1pPr algn="r">
              <a:defRPr sz="1200"/>
            </a:lvl1pPr>
          </a:lstStyle>
          <a:p>
            <a:fld id="{1C7D9A17-DA2A-4FE6-9A44-C2B33D674ED6}" type="slidenum">
              <a:rPr lang="de-DE" smtClean="0"/>
              <a:pPr/>
              <a:t>‹Nr.›</a:t>
            </a:fld>
            <a:endParaRPr lang="de-DE"/>
          </a:p>
        </p:txBody>
      </p:sp>
    </p:spTree>
    <p:extLst>
      <p:ext uri="{BB962C8B-B14F-4D97-AF65-F5344CB8AC3E}">
        <p14:creationId xmlns:p14="http://schemas.microsoft.com/office/powerpoint/2010/main" val="502551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3076363" cy="511731"/>
          </a:xfrm>
          <a:prstGeom prst="rect">
            <a:avLst/>
          </a:prstGeom>
        </p:spPr>
        <p:txBody>
          <a:bodyPr vert="horz" lIns="94759" tIns="47380" rIns="94759" bIns="47380" rtlCol="0"/>
          <a:lstStyle>
            <a:lvl1pPr algn="l" fontAlgn="auto">
              <a:spcBef>
                <a:spcPts val="0"/>
              </a:spcBef>
              <a:spcAft>
                <a:spcPts val="0"/>
              </a:spcAft>
              <a:defRPr sz="1200">
                <a:latin typeface="+mn-lt"/>
                <a:ea typeface="+mn-ea"/>
              </a:defRPr>
            </a:lvl1pPr>
          </a:lstStyle>
          <a:p>
            <a:pPr>
              <a:defRPr/>
            </a:pPr>
            <a:endParaRPr lang="de-DE"/>
          </a:p>
        </p:txBody>
      </p:sp>
      <p:sp>
        <p:nvSpPr>
          <p:cNvPr id="3" name="Datumsplatzhalter 2"/>
          <p:cNvSpPr>
            <a:spLocks noGrp="1"/>
          </p:cNvSpPr>
          <p:nvPr>
            <p:ph type="dt" idx="1"/>
          </p:nvPr>
        </p:nvSpPr>
        <p:spPr>
          <a:xfrm>
            <a:off x="4021295" y="0"/>
            <a:ext cx="3076363" cy="511731"/>
          </a:xfrm>
          <a:prstGeom prst="rect">
            <a:avLst/>
          </a:prstGeom>
        </p:spPr>
        <p:txBody>
          <a:bodyPr vert="horz" wrap="square" lIns="94759" tIns="47380" rIns="94759" bIns="47380" numCol="1" anchor="t" anchorCtr="0" compatLnSpc="1">
            <a:prstTxWarp prst="textNoShape">
              <a:avLst/>
            </a:prstTxWarp>
          </a:bodyPr>
          <a:lstStyle>
            <a:lvl1pPr algn="r">
              <a:defRPr sz="1200">
                <a:latin typeface="Calibri" charset="0"/>
              </a:defRPr>
            </a:lvl1pPr>
          </a:lstStyle>
          <a:p>
            <a:pPr>
              <a:defRPr/>
            </a:pPr>
            <a:fld id="{5E462FE6-D276-48F5-BF7C-643AF911600E}" type="datetime1">
              <a:rPr lang="de-DE"/>
              <a:pPr>
                <a:defRPr/>
              </a:pPr>
              <a:t>25.05.2015</a:t>
            </a:fld>
            <a:endParaRPr lang="de-DE"/>
          </a:p>
        </p:txBody>
      </p:sp>
      <p:sp>
        <p:nvSpPr>
          <p:cNvPr id="4" name="Folienbildplatzhalter 3"/>
          <p:cNvSpPr>
            <a:spLocks noGrp="1" noRot="1" noChangeAspect="1"/>
          </p:cNvSpPr>
          <p:nvPr>
            <p:ph type="sldImg" idx="2"/>
          </p:nvPr>
        </p:nvSpPr>
        <p:spPr>
          <a:xfrm>
            <a:off x="990600" y="766763"/>
            <a:ext cx="5118100" cy="3838575"/>
          </a:xfrm>
          <a:prstGeom prst="rect">
            <a:avLst/>
          </a:prstGeom>
          <a:noFill/>
          <a:ln w="12700">
            <a:solidFill>
              <a:prstClr val="black"/>
            </a:solidFill>
          </a:ln>
        </p:spPr>
        <p:txBody>
          <a:bodyPr vert="horz" lIns="94759" tIns="47380" rIns="94759" bIns="47380" rtlCol="0" anchor="ctr"/>
          <a:lstStyle/>
          <a:p>
            <a:pPr lvl="0"/>
            <a:endParaRPr lang="de-DE" noProof="0"/>
          </a:p>
        </p:txBody>
      </p:sp>
      <p:sp>
        <p:nvSpPr>
          <p:cNvPr id="5" name="Notizenplatzhalter 4"/>
          <p:cNvSpPr>
            <a:spLocks noGrp="1"/>
          </p:cNvSpPr>
          <p:nvPr>
            <p:ph type="body" sz="quarter" idx="3"/>
          </p:nvPr>
        </p:nvSpPr>
        <p:spPr>
          <a:xfrm>
            <a:off x="709930" y="4861441"/>
            <a:ext cx="5679440" cy="4605576"/>
          </a:xfrm>
          <a:prstGeom prst="rect">
            <a:avLst/>
          </a:prstGeom>
        </p:spPr>
        <p:txBody>
          <a:bodyPr vert="horz" wrap="square" lIns="94759" tIns="47380" rIns="94759" bIns="47380" numCol="1" anchor="t" anchorCtr="0" compatLnSpc="1">
            <a:prstTxWarp prst="textNoShape">
              <a:avLst/>
            </a:prstTxWarp>
            <a:normAutofit/>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6" name="Fußzeilenplatzhalter 5"/>
          <p:cNvSpPr>
            <a:spLocks noGrp="1"/>
          </p:cNvSpPr>
          <p:nvPr>
            <p:ph type="ftr" sz="quarter" idx="4"/>
          </p:nvPr>
        </p:nvSpPr>
        <p:spPr>
          <a:xfrm>
            <a:off x="1" y="9721106"/>
            <a:ext cx="3076363" cy="511731"/>
          </a:xfrm>
          <a:prstGeom prst="rect">
            <a:avLst/>
          </a:prstGeom>
        </p:spPr>
        <p:txBody>
          <a:bodyPr vert="horz" lIns="94759" tIns="47380" rIns="94759" bIns="47380" rtlCol="0" anchor="b"/>
          <a:lstStyle>
            <a:lvl1pPr algn="l" fontAlgn="auto">
              <a:spcBef>
                <a:spcPts val="0"/>
              </a:spcBef>
              <a:spcAft>
                <a:spcPts val="0"/>
              </a:spcAft>
              <a:defRPr sz="1200">
                <a:latin typeface="+mn-lt"/>
                <a:ea typeface="+mn-ea"/>
              </a:defRPr>
            </a:lvl1pPr>
          </a:lstStyle>
          <a:p>
            <a:pPr>
              <a:defRPr/>
            </a:pPr>
            <a:endParaRPr lang="de-DE"/>
          </a:p>
        </p:txBody>
      </p:sp>
      <p:sp>
        <p:nvSpPr>
          <p:cNvPr id="7" name="Foliennummernplatzhalter 6"/>
          <p:cNvSpPr>
            <a:spLocks noGrp="1"/>
          </p:cNvSpPr>
          <p:nvPr>
            <p:ph type="sldNum" sz="quarter" idx="5"/>
          </p:nvPr>
        </p:nvSpPr>
        <p:spPr>
          <a:xfrm>
            <a:off x="4021295" y="9721106"/>
            <a:ext cx="3076363" cy="511731"/>
          </a:xfrm>
          <a:prstGeom prst="rect">
            <a:avLst/>
          </a:prstGeom>
        </p:spPr>
        <p:txBody>
          <a:bodyPr vert="horz" wrap="square" lIns="94759" tIns="47380" rIns="94759" bIns="47380" numCol="1" anchor="b" anchorCtr="0" compatLnSpc="1">
            <a:prstTxWarp prst="textNoShape">
              <a:avLst/>
            </a:prstTxWarp>
          </a:bodyPr>
          <a:lstStyle>
            <a:lvl1pPr algn="r">
              <a:defRPr sz="1200">
                <a:latin typeface="Calibri" charset="0"/>
              </a:defRPr>
            </a:lvl1pPr>
          </a:lstStyle>
          <a:p>
            <a:pPr>
              <a:defRPr/>
            </a:pPr>
            <a:fld id="{9B43FDF4-4381-4755-9134-4A97C2B28AA1}" type="slidenum">
              <a:rPr lang="de-DE"/>
              <a:pPr>
                <a:defRPr/>
              </a:pPr>
              <a:t>‹Nr.›</a:t>
            </a:fld>
            <a:endParaRPr lang="de-DE"/>
          </a:p>
        </p:txBody>
      </p:sp>
    </p:spTree>
    <p:extLst>
      <p:ext uri="{BB962C8B-B14F-4D97-AF65-F5344CB8AC3E}">
        <p14:creationId xmlns:p14="http://schemas.microsoft.com/office/powerpoint/2010/main" val="21063189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9B43FDF4-4381-4755-9134-4A97C2B28AA1}" type="slidenum">
              <a:rPr lang="de-DE" smtClean="0"/>
              <a:pPr>
                <a:defRPr/>
              </a:pPr>
              <a:t>1</a:t>
            </a:fld>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9B43FDF4-4381-4755-9134-4A97C2B28AA1}" type="slidenum">
              <a:rPr lang="de-DE" smtClean="0"/>
              <a:pPr>
                <a:defRPr/>
              </a:pPr>
              <a:t>14</a:t>
            </a:fld>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lienbildplatzhalter 1"/>
          <p:cNvSpPr>
            <a:spLocks noGrp="1" noRot="1" noChangeAspect="1" noTextEdit="1"/>
          </p:cNvSpPr>
          <p:nvPr>
            <p:ph type="sldImg"/>
          </p:nvPr>
        </p:nvSpPr>
        <p:spPr bwMode="auto">
          <a:noFill/>
          <a:ln>
            <a:solidFill>
              <a:srgbClr val="000000"/>
            </a:solidFill>
            <a:miter lim="800000"/>
            <a:headEnd/>
            <a:tailEnd/>
          </a:ln>
        </p:spPr>
      </p:sp>
      <p:sp>
        <p:nvSpPr>
          <p:cNvPr id="39939" name="Notizenplatzhalter 2"/>
          <p:cNvSpPr>
            <a:spLocks noGrp="1"/>
          </p:cNvSpPr>
          <p:nvPr>
            <p:ph type="body" idx="1"/>
          </p:nvPr>
        </p:nvSpPr>
        <p:spPr bwMode="auto">
          <a:noFill/>
        </p:spPr>
        <p:txBody>
          <a:bodyPr/>
          <a:lstStyle/>
          <a:p>
            <a:endParaRPr lang="de-DE" smtClean="0"/>
          </a:p>
        </p:txBody>
      </p:sp>
      <p:sp>
        <p:nvSpPr>
          <p:cNvPr id="39940" name="Foliennummernplatzhalter 3"/>
          <p:cNvSpPr>
            <a:spLocks noGrp="1"/>
          </p:cNvSpPr>
          <p:nvPr>
            <p:ph type="sldNum" sz="quarter" idx="5"/>
          </p:nvPr>
        </p:nvSpPr>
        <p:spPr bwMode="auto">
          <a:noFill/>
          <a:ln>
            <a:miter lim="800000"/>
            <a:headEnd/>
            <a:tailEnd/>
          </a:ln>
        </p:spPr>
        <p:txBody>
          <a:bodyPr/>
          <a:lstStyle/>
          <a:p>
            <a:fld id="{002C629B-6C74-4752-AB02-9B26650FADCC}" type="slidenum">
              <a:rPr lang="de-DE" smtClean="0"/>
              <a:pPr/>
              <a:t>15</a:t>
            </a:fld>
            <a:endParaRPr lang="de-DE"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lienbildplatzhalter 1"/>
          <p:cNvSpPr>
            <a:spLocks noGrp="1" noRot="1" noChangeAspect="1" noTextEdit="1"/>
          </p:cNvSpPr>
          <p:nvPr>
            <p:ph type="sldImg"/>
          </p:nvPr>
        </p:nvSpPr>
        <p:spPr bwMode="auto">
          <a:noFill/>
          <a:ln>
            <a:solidFill>
              <a:srgbClr val="000000"/>
            </a:solidFill>
            <a:miter lim="800000"/>
            <a:headEnd/>
            <a:tailEnd/>
          </a:ln>
        </p:spPr>
      </p:sp>
      <p:sp>
        <p:nvSpPr>
          <p:cNvPr id="39939" name="Notizenplatzhalter 2"/>
          <p:cNvSpPr>
            <a:spLocks noGrp="1"/>
          </p:cNvSpPr>
          <p:nvPr>
            <p:ph type="body" idx="1"/>
          </p:nvPr>
        </p:nvSpPr>
        <p:spPr bwMode="auto">
          <a:noFill/>
        </p:spPr>
        <p:txBody>
          <a:bodyPr/>
          <a:lstStyle/>
          <a:p>
            <a:endParaRPr lang="de-DE" smtClean="0"/>
          </a:p>
        </p:txBody>
      </p:sp>
      <p:sp>
        <p:nvSpPr>
          <p:cNvPr id="39940" name="Foliennummernplatzhalter 3"/>
          <p:cNvSpPr>
            <a:spLocks noGrp="1"/>
          </p:cNvSpPr>
          <p:nvPr>
            <p:ph type="sldNum" sz="quarter" idx="5"/>
          </p:nvPr>
        </p:nvSpPr>
        <p:spPr bwMode="auto">
          <a:noFill/>
          <a:ln>
            <a:miter lim="800000"/>
            <a:headEnd/>
            <a:tailEnd/>
          </a:ln>
        </p:spPr>
        <p:txBody>
          <a:bodyPr/>
          <a:lstStyle/>
          <a:p>
            <a:fld id="{002C629B-6C74-4752-AB02-9B26650FADCC}" type="slidenum">
              <a:rPr lang="de-DE" smtClean="0"/>
              <a:pPr/>
              <a:t>16</a:t>
            </a:fld>
            <a:endParaRPr lang="de-DE"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lienbildplatzhalter 1"/>
          <p:cNvSpPr>
            <a:spLocks noGrp="1" noRot="1" noChangeAspect="1" noTextEdit="1"/>
          </p:cNvSpPr>
          <p:nvPr>
            <p:ph type="sldImg"/>
          </p:nvPr>
        </p:nvSpPr>
        <p:spPr bwMode="auto">
          <a:noFill/>
          <a:ln>
            <a:solidFill>
              <a:srgbClr val="000000"/>
            </a:solidFill>
            <a:miter lim="800000"/>
            <a:headEnd/>
            <a:tailEnd/>
          </a:ln>
        </p:spPr>
      </p:sp>
      <p:sp>
        <p:nvSpPr>
          <p:cNvPr id="39939" name="Notizenplatzhalter 2"/>
          <p:cNvSpPr>
            <a:spLocks noGrp="1"/>
          </p:cNvSpPr>
          <p:nvPr>
            <p:ph type="body" idx="1"/>
          </p:nvPr>
        </p:nvSpPr>
        <p:spPr bwMode="auto">
          <a:noFill/>
        </p:spPr>
        <p:txBody>
          <a:bodyPr/>
          <a:lstStyle/>
          <a:p>
            <a:endParaRPr lang="de-DE" smtClean="0"/>
          </a:p>
        </p:txBody>
      </p:sp>
      <p:sp>
        <p:nvSpPr>
          <p:cNvPr id="39940" name="Foliennummernplatzhalter 3"/>
          <p:cNvSpPr>
            <a:spLocks noGrp="1"/>
          </p:cNvSpPr>
          <p:nvPr>
            <p:ph type="sldNum" sz="quarter" idx="5"/>
          </p:nvPr>
        </p:nvSpPr>
        <p:spPr bwMode="auto">
          <a:noFill/>
          <a:ln>
            <a:miter lim="800000"/>
            <a:headEnd/>
            <a:tailEnd/>
          </a:ln>
        </p:spPr>
        <p:txBody>
          <a:bodyPr/>
          <a:lstStyle/>
          <a:p>
            <a:fld id="{002C629B-6C74-4752-AB02-9B26650FADCC}" type="slidenum">
              <a:rPr lang="de-DE" smtClean="0"/>
              <a:pPr/>
              <a:t>17</a:t>
            </a:fld>
            <a:endParaRPr lang="de-DE"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9B43FDF4-4381-4755-9134-4A97C2B28AA1}" type="slidenum">
              <a:rPr lang="de-DE" smtClean="0"/>
              <a:pPr>
                <a:defRPr/>
              </a:pPr>
              <a:t>18</a:t>
            </a:fld>
            <a:endParaRPr 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9B43FDF4-4381-4755-9134-4A97C2B28AA1}" type="slidenum">
              <a:rPr lang="de-DE" smtClean="0"/>
              <a:pPr>
                <a:defRPr/>
              </a:pPr>
              <a:t>19</a:t>
            </a:fld>
            <a:endParaRPr 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9B43FDF4-4381-4755-9134-4A97C2B28AA1}" type="slidenum">
              <a:rPr lang="de-DE" smtClean="0"/>
              <a:pPr>
                <a:defRPr/>
              </a:pPr>
              <a:t>20</a:t>
            </a:fld>
            <a:endParaRPr 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9B43FDF4-4381-4755-9134-4A97C2B28AA1}" type="slidenum">
              <a:rPr lang="de-DE" smtClean="0"/>
              <a:pPr>
                <a:defRPr/>
              </a:pPr>
              <a:t>21</a:t>
            </a:fld>
            <a:endParaRPr 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9B43FDF4-4381-4755-9134-4A97C2B28AA1}" type="slidenum">
              <a:rPr lang="de-DE" smtClean="0"/>
              <a:pPr>
                <a:defRPr/>
              </a:pPr>
              <a:t>23</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GB" noProof="0" dirty="0" smtClean="0"/>
              <a:t>introduce</a:t>
            </a:r>
          </a:p>
          <a:p>
            <a:r>
              <a:rPr lang="en-GB" noProof="0" dirty="0" smtClean="0"/>
              <a:t>give information</a:t>
            </a:r>
            <a:r>
              <a:rPr lang="en-GB" baseline="0" noProof="0" dirty="0" smtClean="0"/>
              <a:t> about</a:t>
            </a:r>
          </a:p>
          <a:p>
            <a:r>
              <a:rPr lang="en-GB" baseline="0" noProof="0" dirty="0" smtClean="0"/>
              <a:t>would like to present </a:t>
            </a:r>
          </a:p>
          <a:p>
            <a:r>
              <a:rPr lang="en-GB" baseline="0" noProof="0" dirty="0" smtClean="0"/>
              <a:t>an then maybe discuss the lessons we have learned</a:t>
            </a:r>
          </a:p>
          <a:p>
            <a:r>
              <a:rPr lang="en-GB" baseline="0" noProof="0" dirty="0" smtClean="0"/>
              <a:t>finally I would like to show you some course examples</a:t>
            </a:r>
          </a:p>
          <a:p>
            <a:r>
              <a:rPr lang="en-GB" baseline="0" noProof="0" dirty="0" smtClean="0"/>
              <a:t>I have </a:t>
            </a:r>
            <a:r>
              <a:rPr lang="en-GB" baseline="0" noProof="0" dirty="0" err="1" smtClean="0"/>
              <a:t>learnde</a:t>
            </a:r>
            <a:r>
              <a:rPr lang="en-GB" baseline="0" noProof="0" dirty="0" smtClean="0"/>
              <a:t> from the programme of your summer course that Academic staff from the Chair for Idea and Innovation Mgmt. will give lectures. At BVU we have an online course about “Innovation in Emerging Markets”. So I was pleased to see how topics are interconnected. But we will see in the course examples.</a:t>
            </a:r>
            <a:endParaRPr lang="en-GB" noProof="0" dirty="0"/>
          </a:p>
        </p:txBody>
      </p:sp>
      <p:sp>
        <p:nvSpPr>
          <p:cNvPr id="4" name="Foliennummernplatzhalter 3"/>
          <p:cNvSpPr>
            <a:spLocks noGrp="1"/>
          </p:cNvSpPr>
          <p:nvPr>
            <p:ph type="sldNum" sz="quarter" idx="10"/>
          </p:nvPr>
        </p:nvSpPr>
        <p:spPr/>
        <p:txBody>
          <a:bodyPr/>
          <a:lstStyle/>
          <a:p>
            <a:pPr>
              <a:defRPr/>
            </a:pPr>
            <a:fld id="{9B43FDF4-4381-4755-9134-4A97C2B28AA1}" type="slidenum">
              <a:rPr lang="de-DE" smtClean="0"/>
              <a:pPr>
                <a:defRPr/>
              </a:pPr>
              <a:t>2</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GB" noProof="0" dirty="0" smtClean="0"/>
              <a:t>introduce</a:t>
            </a:r>
          </a:p>
          <a:p>
            <a:r>
              <a:rPr lang="en-GB" noProof="0" dirty="0" smtClean="0"/>
              <a:t>give information</a:t>
            </a:r>
            <a:r>
              <a:rPr lang="en-GB" baseline="0" noProof="0" dirty="0" smtClean="0"/>
              <a:t> about</a:t>
            </a:r>
          </a:p>
          <a:p>
            <a:r>
              <a:rPr lang="en-GB" baseline="0" noProof="0" dirty="0" smtClean="0"/>
              <a:t>would like to present </a:t>
            </a:r>
          </a:p>
          <a:p>
            <a:r>
              <a:rPr lang="en-GB" baseline="0" noProof="0" dirty="0" smtClean="0"/>
              <a:t>an then maybe discuss the lessons we have learned</a:t>
            </a:r>
          </a:p>
          <a:p>
            <a:r>
              <a:rPr lang="en-GB" baseline="0" noProof="0" dirty="0" smtClean="0"/>
              <a:t>finally I would like to show you some course examples</a:t>
            </a:r>
          </a:p>
          <a:p>
            <a:r>
              <a:rPr lang="en-GB" baseline="0" noProof="0" dirty="0" smtClean="0"/>
              <a:t>I have </a:t>
            </a:r>
            <a:r>
              <a:rPr lang="en-GB" baseline="0" noProof="0" dirty="0" err="1" smtClean="0"/>
              <a:t>learnde</a:t>
            </a:r>
            <a:r>
              <a:rPr lang="en-GB" baseline="0" noProof="0" dirty="0" smtClean="0"/>
              <a:t> from the programme of your summer course that Academic staff from the Chair for Idea and Innovation Mgmt. will give lectures. At BVU we have an online course about “Innovation in Emerging Markets”. So I was pleased to see how topics are interconnected. But we will see in the course examples.</a:t>
            </a:r>
            <a:endParaRPr lang="en-GB" noProof="0" dirty="0"/>
          </a:p>
        </p:txBody>
      </p:sp>
      <p:sp>
        <p:nvSpPr>
          <p:cNvPr id="4" name="Foliennummernplatzhalter 3"/>
          <p:cNvSpPr>
            <a:spLocks noGrp="1"/>
          </p:cNvSpPr>
          <p:nvPr>
            <p:ph type="sldNum" sz="quarter" idx="10"/>
          </p:nvPr>
        </p:nvSpPr>
        <p:spPr/>
        <p:txBody>
          <a:bodyPr/>
          <a:lstStyle/>
          <a:p>
            <a:pPr>
              <a:defRPr/>
            </a:pPr>
            <a:fld id="{9B43FDF4-4381-4755-9134-4A97C2B28AA1}" type="slidenum">
              <a:rPr lang="de-DE" smtClean="0"/>
              <a:pPr>
                <a:defRPr/>
              </a:pPr>
              <a:t>4</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9B43FDF4-4381-4755-9134-4A97C2B28AA1}" type="slidenum">
              <a:rPr lang="de-DE" smtClean="0"/>
              <a:pPr>
                <a:defRPr/>
              </a:pPr>
              <a:t>6</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3. </a:t>
            </a:r>
            <a:r>
              <a:rPr lang="de-DE" dirty="0" err="1" smtClean="0"/>
              <a:t>According</a:t>
            </a:r>
            <a:r>
              <a:rPr lang="de-DE" dirty="0" smtClean="0"/>
              <a:t> </a:t>
            </a:r>
            <a:r>
              <a:rPr lang="de-DE" dirty="0" err="1" smtClean="0"/>
              <a:t>to</a:t>
            </a:r>
            <a:r>
              <a:rPr lang="de-DE" dirty="0" smtClean="0"/>
              <a:t> an EU-</a:t>
            </a:r>
            <a:r>
              <a:rPr lang="de-DE" dirty="0" err="1" smtClean="0"/>
              <a:t>survey</a:t>
            </a:r>
            <a:endParaRPr lang="de-DE" dirty="0"/>
          </a:p>
        </p:txBody>
      </p:sp>
      <p:sp>
        <p:nvSpPr>
          <p:cNvPr id="4" name="Foliennummernplatzhalter 3"/>
          <p:cNvSpPr>
            <a:spLocks noGrp="1"/>
          </p:cNvSpPr>
          <p:nvPr>
            <p:ph type="sldNum" sz="quarter" idx="10"/>
          </p:nvPr>
        </p:nvSpPr>
        <p:spPr/>
        <p:txBody>
          <a:bodyPr/>
          <a:lstStyle/>
          <a:p>
            <a:pPr>
              <a:defRPr/>
            </a:pPr>
            <a:fld id="{9B43FDF4-4381-4755-9134-4A97C2B28AA1}" type="slidenum">
              <a:rPr lang="de-DE" smtClean="0"/>
              <a:pPr>
                <a:defRPr/>
              </a:pPr>
              <a:t>7</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9B43FDF4-4381-4755-9134-4A97C2B28AA1}" type="slidenum">
              <a:rPr lang="de-DE" smtClean="0"/>
              <a:pPr>
                <a:defRPr/>
              </a:pPr>
              <a:t>8</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lienbildplatzhalter 1"/>
          <p:cNvSpPr>
            <a:spLocks noGrp="1" noRot="1" noChangeAspect="1" noTextEdit="1"/>
          </p:cNvSpPr>
          <p:nvPr>
            <p:ph type="sldImg"/>
          </p:nvPr>
        </p:nvSpPr>
        <p:spPr bwMode="auto">
          <a:noFill/>
          <a:ln>
            <a:solidFill>
              <a:srgbClr val="000000"/>
            </a:solidFill>
            <a:miter lim="800000"/>
            <a:headEnd/>
            <a:tailEnd/>
          </a:ln>
        </p:spPr>
      </p:sp>
      <p:sp>
        <p:nvSpPr>
          <p:cNvPr id="39939" name="Notizenplatzhalter 2"/>
          <p:cNvSpPr>
            <a:spLocks noGrp="1"/>
          </p:cNvSpPr>
          <p:nvPr>
            <p:ph type="body" idx="1"/>
          </p:nvPr>
        </p:nvSpPr>
        <p:spPr bwMode="auto">
          <a:noFill/>
        </p:spPr>
        <p:txBody>
          <a:bodyPr/>
          <a:lstStyle/>
          <a:p>
            <a:endParaRPr lang="de-DE" smtClean="0"/>
          </a:p>
        </p:txBody>
      </p:sp>
      <p:sp>
        <p:nvSpPr>
          <p:cNvPr id="39940" name="Foliennummernplatzhalter 3"/>
          <p:cNvSpPr>
            <a:spLocks noGrp="1"/>
          </p:cNvSpPr>
          <p:nvPr>
            <p:ph type="sldNum" sz="quarter" idx="5"/>
          </p:nvPr>
        </p:nvSpPr>
        <p:spPr bwMode="auto">
          <a:noFill/>
          <a:ln>
            <a:miter lim="800000"/>
            <a:headEnd/>
            <a:tailEnd/>
          </a:ln>
        </p:spPr>
        <p:txBody>
          <a:bodyPr/>
          <a:lstStyle/>
          <a:p>
            <a:fld id="{E3707019-B64B-4D2E-A384-276911F357C4}" type="slidenum">
              <a:rPr lang="de-DE" smtClean="0"/>
              <a:pPr/>
              <a:t>9</a:t>
            </a:fld>
            <a:endParaRPr lang="de-DE"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9B43FDF4-4381-4755-9134-4A97C2B28AA1}" type="slidenum">
              <a:rPr lang="de-DE" smtClean="0"/>
              <a:pPr>
                <a:defRPr/>
              </a:pPr>
              <a:t>11</a:t>
            </a:fld>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err="1" smtClean="0"/>
              <a:t>According</a:t>
            </a:r>
            <a:r>
              <a:rPr lang="de-DE" baseline="0" dirty="0" smtClean="0"/>
              <a:t> </a:t>
            </a:r>
            <a:r>
              <a:rPr lang="de-DE" baseline="0" dirty="0" err="1" smtClean="0"/>
              <a:t>to</a:t>
            </a:r>
            <a:r>
              <a:rPr lang="de-DE" baseline="0" dirty="0" smtClean="0"/>
              <a:t> </a:t>
            </a:r>
            <a:r>
              <a:rPr lang="de-DE" baseline="0" dirty="0" err="1" smtClean="0"/>
              <a:t>the</a:t>
            </a:r>
            <a:r>
              <a:rPr lang="de-DE" baseline="0" dirty="0" smtClean="0"/>
              <a:t> </a:t>
            </a:r>
            <a:r>
              <a:rPr lang="de-DE" baseline="0" dirty="0" err="1" smtClean="0"/>
              <a:t>development</a:t>
            </a:r>
            <a:endParaRPr lang="de-DE" dirty="0"/>
          </a:p>
        </p:txBody>
      </p:sp>
      <p:sp>
        <p:nvSpPr>
          <p:cNvPr id="4" name="Foliennummernplatzhalter 3"/>
          <p:cNvSpPr>
            <a:spLocks noGrp="1"/>
          </p:cNvSpPr>
          <p:nvPr>
            <p:ph type="sldNum" sz="quarter" idx="10"/>
          </p:nvPr>
        </p:nvSpPr>
        <p:spPr/>
        <p:txBody>
          <a:bodyPr/>
          <a:lstStyle/>
          <a:p>
            <a:pPr>
              <a:defRPr/>
            </a:pPr>
            <a:fld id="{9B43FDF4-4381-4755-9134-4A97C2B28AA1}" type="slidenum">
              <a:rPr lang="de-DE" smtClean="0"/>
              <a:pPr>
                <a:defRPr/>
              </a:pPr>
              <a:t>13</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988840"/>
            <a:ext cx="7772400" cy="1470025"/>
          </a:xfrm>
          <a:prstGeom prst="rect">
            <a:avLst/>
          </a:prstGeom>
        </p:spPr>
        <p:txBody>
          <a:bodyPr/>
          <a:lstStyle>
            <a:lvl1pPr>
              <a:defRPr sz="4800" b="1">
                <a:solidFill>
                  <a:schemeClr val="accent2"/>
                </a:solidFill>
              </a:defRPr>
            </a:lvl1pPr>
          </a:lstStyle>
          <a:p>
            <a:r>
              <a:rPr lang="de-DE" dirty="0" smtClean="0"/>
              <a:t>Titelmasterformat durch Klicken bearbeiten</a:t>
            </a:r>
            <a:endParaRPr lang="de-DE" dirty="0"/>
          </a:p>
        </p:txBody>
      </p:sp>
      <p:sp>
        <p:nvSpPr>
          <p:cNvPr id="3" name="Untertitel 2"/>
          <p:cNvSpPr>
            <a:spLocks noGrp="1"/>
          </p:cNvSpPr>
          <p:nvPr>
            <p:ph type="subTitle" idx="1"/>
          </p:nvPr>
        </p:nvSpPr>
        <p:spPr>
          <a:xfrm>
            <a:off x="1371600" y="4340696"/>
            <a:ext cx="6400800" cy="1752600"/>
          </a:xfrm>
          <a:prstGeom prst="rect">
            <a:avLst/>
          </a:prstGeom>
        </p:spPr>
        <p:txBody>
          <a:bodyPr/>
          <a:lstStyle>
            <a:lvl1pPr marL="0" indent="0" algn="ctr">
              <a:buNone/>
              <a:defRPr sz="28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Formatvorlage des Untertitelmasters durch Klicken bearbeiten</a:t>
            </a:r>
            <a:endParaRPr lang="de-DE"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1600200"/>
            <a:ext cx="8229600" cy="4525963"/>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a:prstGeom prst="rect">
            <a:avLst/>
          </a:prstGeo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el und vier Inhalte">
    <p:spTree>
      <p:nvGrpSpPr>
        <p:cNvPr id="1" name=""/>
        <p:cNvGrpSpPr/>
        <p:nvPr/>
      </p:nvGrpSpPr>
      <p:grpSpPr>
        <a:xfrm>
          <a:off x="0" y="0"/>
          <a:ext cx="0" cy="0"/>
          <a:chOff x="0" y="0"/>
          <a:chExt cx="0" cy="0"/>
        </a:xfrm>
      </p:grpSpPr>
      <p:sp>
        <p:nvSpPr>
          <p:cNvPr id="2" name="Titel 1"/>
          <p:cNvSpPr>
            <a:spLocks noGrp="1"/>
          </p:cNvSpPr>
          <p:nvPr>
            <p:ph type="title" sz="quarter"/>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sz="quarter" idx="1"/>
          </p:nvPr>
        </p:nvSpPr>
        <p:spPr>
          <a:xfrm>
            <a:off x="457200" y="1600200"/>
            <a:ext cx="4038600" cy="2185988"/>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48200" y="1600200"/>
            <a:ext cx="4038600" cy="2185988"/>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57200" y="3938588"/>
            <a:ext cx="4038600" cy="2187575"/>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Inhaltsplatzhalter 5"/>
          <p:cNvSpPr>
            <a:spLocks noGrp="1"/>
          </p:cNvSpPr>
          <p:nvPr>
            <p:ph sz="quarter" idx="4"/>
          </p:nvPr>
        </p:nvSpPr>
        <p:spPr>
          <a:xfrm>
            <a:off x="4648200" y="3938588"/>
            <a:ext cx="4038600" cy="2187575"/>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457200" y="274638"/>
            <a:ext cx="8229600" cy="5851525"/>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lgn="r">
              <a:defRPr lang="de-DE" sz="3200" b="1" kern="1200" dirty="0">
                <a:solidFill>
                  <a:schemeClr val="accent2"/>
                </a:solidFill>
                <a:latin typeface="Arial" charset="0"/>
                <a:ea typeface="ＭＳ Ｐゴシック" charset="-128"/>
                <a:cs typeface="+mn-cs"/>
              </a:defRPr>
            </a:lvl1pPr>
          </a:lstStyle>
          <a:p>
            <a:pPr marL="342900" lvl="0" indent="-342900" algn="l" rtl="0" eaLnBrk="0" fontAlgn="base" hangingPunct="0">
              <a:spcBef>
                <a:spcPct val="20000"/>
              </a:spcBef>
              <a:spcAft>
                <a:spcPct val="0"/>
              </a:spcAft>
              <a:buChar char="•"/>
            </a:pPr>
            <a:r>
              <a:rPr lang="de-DE" dirty="0" smtClean="0"/>
              <a:t>Titelmasterformat durch Klicken bearbeiten</a:t>
            </a:r>
            <a:endParaRPr lang="de-DE" dirty="0"/>
          </a:p>
        </p:txBody>
      </p:sp>
      <p:sp>
        <p:nvSpPr>
          <p:cNvPr id="3" name="Inhaltsplatzhalter 2"/>
          <p:cNvSpPr>
            <a:spLocks noGrp="1"/>
          </p:cNvSpPr>
          <p:nvPr>
            <p:ph idx="1"/>
          </p:nvPr>
        </p:nvSpPr>
        <p:spPr>
          <a:xfrm>
            <a:off x="457200" y="1600200"/>
            <a:ext cx="8229600" cy="4525963"/>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lang="de-DE" sz="3200" b="1" kern="1200" dirty="0">
                <a:solidFill>
                  <a:schemeClr val="accent2"/>
                </a:solidFill>
                <a:latin typeface="Arial" charset="0"/>
                <a:ea typeface="ＭＳ Ｐゴシック" charset="-128"/>
                <a:cs typeface="+mn-cs"/>
              </a:defRPr>
            </a:lvl1pPr>
          </a:lstStyle>
          <a:p>
            <a:pPr marL="342900" lvl="0" indent="-342900" algn="l" rtl="0" eaLnBrk="0" fontAlgn="base" hangingPunct="0">
              <a:spcBef>
                <a:spcPct val="20000"/>
              </a:spcBef>
              <a:spcAft>
                <a:spcPct val="0"/>
              </a:spcAft>
              <a:buChar char="•"/>
            </a:pPr>
            <a:r>
              <a:rPr lang="de-DE" dirty="0" smtClean="0"/>
              <a:t>Titelmasterformat durch Klicken bearbeiten</a:t>
            </a:r>
            <a:endParaRPr lang="de-DE" dirty="0"/>
          </a:p>
        </p:txBody>
      </p:sp>
      <p:sp>
        <p:nvSpPr>
          <p:cNvPr id="3" name="Textplatzhalt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lgn="r" rtl="0" eaLnBrk="0" fontAlgn="base" hangingPunct="0">
              <a:spcBef>
                <a:spcPct val="0"/>
              </a:spcBef>
              <a:spcAft>
                <a:spcPct val="0"/>
              </a:spcAft>
              <a:defRPr lang="de-DE" sz="3200" b="1" kern="1200" dirty="0">
                <a:solidFill>
                  <a:schemeClr val="accent2"/>
                </a:solidFill>
                <a:latin typeface="Arial" charset="0"/>
                <a:ea typeface="ＭＳ Ｐゴシック" charset="-128"/>
                <a:cs typeface="+mn-cs"/>
              </a:defRPr>
            </a:lvl1pPr>
          </a:lstStyle>
          <a:p>
            <a:r>
              <a:rPr lang="de-DE" dirty="0" smtClean="0"/>
              <a:t>Titelmasterformat durch Klicken bearbeiten</a:t>
            </a:r>
            <a:endParaRPr lang="de-DE"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435280" cy="1143000"/>
          </a:xfrm>
          <a:prstGeom prst="rect">
            <a:avLst/>
          </a:prstGeom>
        </p:spPr>
        <p:txBody>
          <a:bodyPr/>
          <a:lstStyle>
            <a:lvl1pPr algn="r">
              <a:defRPr sz="3200" b="1">
                <a:solidFill>
                  <a:schemeClr val="accent2"/>
                </a:solidFill>
              </a:defRPr>
            </a:lvl1pPr>
          </a:lstStyle>
          <a:p>
            <a:r>
              <a:rPr lang="de-DE" dirty="0" smtClean="0"/>
              <a:t>Titelmasterformat durch Klicken bearbeiten</a:t>
            </a:r>
            <a:endParaRPr lang="de-DE" dirty="0"/>
          </a:p>
        </p:txBody>
      </p:sp>
      <p:sp>
        <p:nvSpPr>
          <p:cNvPr id="3" name="Inhaltsplatzhalter 2"/>
          <p:cNvSpPr>
            <a:spLocks noGrp="1"/>
          </p:cNvSpPr>
          <p:nvPr>
            <p:ph idx="1"/>
          </p:nvPr>
        </p:nvSpPr>
        <p:spPr>
          <a:xfrm>
            <a:off x="457200" y="1600200"/>
            <a:ext cx="8229600" cy="4525963"/>
          </a:xfrm>
          <a:prstGeom prst="rect">
            <a:avLst/>
          </a:prstGeom>
        </p:spPr>
        <p:txBody>
          <a:bodyPr/>
          <a:lstStyle>
            <a:lvl1pPr>
              <a:defRPr sz="2800"/>
            </a:lvl1pPr>
            <a:lvl2pPr>
              <a:defRPr sz="2400"/>
            </a:lvl2pPr>
          </a:lstStyle>
          <a:p>
            <a:pPr lvl="0"/>
            <a:r>
              <a:rPr lang="de-DE" dirty="0" smtClean="0"/>
              <a:t>Textmasterformate durch Klicken bearbeiten</a:t>
            </a:r>
          </a:p>
          <a:p>
            <a:pPr lvl="1"/>
            <a:r>
              <a:rPr lang="de-DE" dirty="0" smtClean="0"/>
              <a:t>Zweite Ebene</a:t>
            </a: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a:prstGeom prst="rect">
            <a:avLst/>
          </a:prstGeom>
        </p:spPr>
        <p:txBody>
          <a:bodyPr/>
          <a:lstStyle>
            <a:lvl1pPr>
              <a:defRPr lang="de-DE" sz="3200" b="1" kern="1200" dirty="0" smtClean="0">
                <a:solidFill>
                  <a:schemeClr val="accent2"/>
                </a:solidFill>
                <a:latin typeface="Arial" charset="0"/>
                <a:ea typeface="ＭＳ Ｐゴシック" charset="-128"/>
                <a:cs typeface="+mn-cs"/>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Textplatzhalt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dirty="0" smtClean="0"/>
              <a:t>Titelmasterformat durch Klicken bearbeiten</a:t>
            </a:r>
            <a:endParaRPr lang="de-DE" dirty="0"/>
          </a:p>
        </p:txBody>
      </p:sp>
      <p:sp>
        <p:nvSpPr>
          <p:cNvPr id="3" name="Vertikaler Textplatzhalter 2"/>
          <p:cNvSpPr>
            <a:spLocks noGrp="1"/>
          </p:cNvSpPr>
          <p:nvPr>
            <p:ph type="body" orient="vert" idx="1"/>
          </p:nvPr>
        </p:nvSpPr>
        <p:spPr>
          <a:xfrm>
            <a:off x="457200" y="1600200"/>
            <a:ext cx="8229600" cy="4525963"/>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a:prstGeom prst="rect">
            <a:avLst/>
          </a:prstGeom>
        </p:spPr>
        <p:txBody>
          <a:bodyPr vert="eaVert"/>
          <a:lstStyle>
            <a:lvl1pPr>
              <a:defRPr lang="de-DE" sz="3200" b="1" kern="1200" dirty="0" smtClean="0">
                <a:solidFill>
                  <a:schemeClr val="accent2"/>
                </a:solidFill>
                <a:latin typeface="Arial" charset="0"/>
                <a:ea typeface="ＭＳ Ｐゴシック" charset="-128"/>
                <a:cs typeface="+mn-cs"/>
              </a:defRPr>
            </a:lvl1pPr>
          </a:lstStyle>
          <a:p>
            <a:r>
              <a:rPr lang="de-DE" dirty="0" smtClean="0"/>
              <a:t>Titelmasterformat durch Klicken bearbeiten</a:t>
            </a:r>
            <a:endParaRPr lang="de-DE" dirty="0"/>
          </a:p>
        </p:txBody>
      </p:sp>
      <p:sp>
        <p:nvSpPr>
          <p:cNvPr id="3" name="Vertikaler Textplatzhalter 2"/>
          <p:cNvSpPr>
            <a:spLocks noGrp="1"/>
          </p:cNvSpPr>
          <p:nvPr>
            <p:ph type="body" orient="vert" idx="1"/>
          </p:nvPr>
        </p:nvSpPr>
        <p:spPr>
          <a:xfrm>
            <a:off x="457200" y="274638"/>
            <a:ext cx="6019800" cy="5851525"/>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457200" y="274638"/>
            <a:ext cx="8229600" cy="5851525"/>
          </a:xfrm>
          <a:prstGeom prst="rect">
            <a:avLst/>
          </a:prstGeom>
        </p:spPr>
        <p:txBody>
          <a:bodyPr/>
          <a:lstStyle>
            <a:lvl1pPr algn="r" rtl="0" eaLnBrk="0" fontAlgn="base" hangingPunct="0">
              <a:spcBef>
                <a:spcPct val="0"/>
              </a:spcBef>
              <a:spcAft>
                <a:spcPct val="0"/>
              </a:spcAft>
              <a:defRPr lang="de-DE" sz="3200" b="1" kern="1200" dirty="0" smtClean="0">
                <a:solidFill>
                  <a:schemeClr val="accent2"/>
                </a:solidFill>
                <a:latin typeface="Arial" charset="0"/>
                <a:ea typeface="ＭＳ Ｐゴシック" charset="-128"/>
                <a:cs typeface="+mn-cs"/>
              </a:defRPr>
            </a:lvl1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435280" cy="1143000"/>
          </a:xfrm>
          <a:prstGeom prst="rect">
            <a:avLst/>
          </a:prstGeom>
        </p:spPr>
        <p:txBody>
          <a:bodyPr/>
          <a:lstStyle>
            <a:lvl1pPr algn="r">
              <a:defRPr sz="3200" b="1">
                <a:solidFill>
                  <a:schemeClr val="accent2"/>
                </a:solidFill>
              </a:defRPr>
            </a:lvl1pPr>
          </a:lstStyle>
          <a:p>
            <a:r>
              <a:rPr lang="de-DE" dirty="0" smtClean="0"/>
              <a:t>Titelmasterformat durch Klicken bearbeiten</a:t>
            </a:r>
            <a:endParaRPr lang="de-DE" dirty="0"/>
          </a:p>
        </p:txBody>
      </p:sp>
      <p:sp>
        <p:nvSpPr>
          <p:cNvPr id="3" name="Inhaltsplatzhalter 2"/>
          <p:cNvSpPr>
            <a:spLocks noGrp="1"/>
          </p:cNvSpPr>
          <p:nvPr>
            <p:ph idx="1"/>
          </p:nvPr>
        </p:nvSpPr>
        <p:spPr>
          <a:xfrm>
            <a:off x="457200" y="1600200"/>
            <a:ext cx="8229600" cy="4525963"/>
          </a:xfrm>
          <a:prstGeom prst="rect">
            <a:avLst/>
          </a:prstGeom>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transition/>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274638"/>
            <a:ext cx="8435280" cy="1143000"/>
          </a:xfrm>
          <a:prstGeom prst="rect">
            <a:avLst/>
          </a:prstGeom>
        </p:spPr>
        <p:txBody>
          <a:bodyPr/>
          <a:lstStyle>
            <a:lvl1pPr algn="r">
              <a:defRPr lang="de-DE" sz="3200" b="1" dirty="0" err="1" smtClean="0">
                <a:solidFill>
                  <a:schemeClr val="accent2"/>
                </a:solidFill>
                <a:latin typeface="+mj-lt"/>
                <a:ea typeface="+mj-ea"/>
                <a:cs typeface="+mj-cs"/>
              </a:defRPr>
            </a:lvl1pPr>
          </a:lstStyle>
          <a:p>
            <a:r>
              <a:rPr lang="de-DE" dirty="0" err="1" smtClean="0"/>
              <a:t>TitelmasterfTitelmasterformat</a:t>
            </a:r>
            <a:r>
              <a:rPr lang="de-DE" dirty="0" smtClean="0"/>
              <a:t> durch Klicken </a:t>
            </a:r>
            <a:r>
              <a:rPr lang="de-DE" dirty="0" err="1" smtClean="0"/>
              <a:t>bearbeitenormat</a:t>
            </a:r>
            <a:r>
              <a:rPr lang="de-DE" dirty="0" smtClean="0"/>
              <a:t> durch Klicken bearbeiten</a:t>
            </a:r>
            <a:endParaRPr lang="de-DE" dirty="0"/>
          </a:p>
        </p:txBody>
      </p:sp>
      <p:sp>
        <p:nvSpPr>
          <p:cNvPr id="3" name="Textplatzhalt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435280" cy="1143000"/>
          </a:xfrm>
          <a:prstGeom prst="rect">
            <a:avLst/>
          </a:prstGeom>
        </p:spPr>
        <p:txBody>
          <a:bodyPr/>
          <a:lstStyle>
            <a:lvl1pPr algn="r">
              <a:defRPr sz="3200" b="1">
                <a:solidFill>
                  <a:schemeClr val="accent2"/>
                </a:solidFill>
              </a:defRPr>
            </a:lvl1pPr>
          </a:lstStyle>
          <a:p>
            <a:r>
              <a:rPr lang="de-DE" dirty="0" smtClean="0"/>
              <a:t>Titelmasterformat durch Klicken bearbeiten</a:t>
            </a:r>
            <a:endParaRPr lang="de-DE" dirty="0"/>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3.w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3" descr="file:///D:/users/config/bavhb001/Lokale%20Einstellungen/Temporary%20Internet%20Files/OLK37/logo_blau_rgb.gif"/>
          <p:cNvPicPr>
            <a:picLocks noChangeAspect="1" noChangeArrowheads="1"/>
          </p:cNvPicPr>
          <p:nvPr/>
        </p:nvPicPr>
        <p:blipFill>
          <a:blip r:embed="rId15" cstate="print"/>
          <a:srcRect/>
          <a:stretch>
            <a:fillRect/>
          </a:stretch>
        </p:blipFill>
        <p:spPr bwMode="auto">
          <a:xfrm>
            <a:off x="468313" y="115888"/>
            <a:ext cx="1943100" cy="944562"/>
          </a:xfrm>
          <a:prstGeom prst="rect">
            <a:avLst/>
          </a:prstGeom>
          <a:noFill/>
          <a:ln w="9525">
            <a:noFill/>
            <a:miter lim="800000"/>
            <a:headEnd/>
            <a:tailEnd/>
          </a:ln>
        </p:spPr>
      </p:pic>
      <p:pic>
        <p:nvPicPr>
          <p:cNvPr id="1027" name="Picture 4"/>
          <p:cNvPicPr>
            <a:picLocks noChangeAspect="1" noChangeArrowheads="1"/>
          </p:cNvPicPr>
          <p:nvPr/>
        </p:nvPicPr>
        <p:blipFill>
          <a:blip r:embed="rId16" cstate="print"/>
          <a:srcRect/>
          <a:stretch>
            <a:fillRect/>
          </a:stretch>
        </p:blipFill>
        <p:spPr bwMode="auto">
          <a:xfrm>
            <a:off x="7140575" y="4221163"/>
            <a:ext cx="2003425" cy="2341562"/>
          </a:xfrm>
          <a:prstGeom prst="rect">
            <a:avLst/>
          </a:prstGeom>
          <a:noFill/>
          <a:ln w="9525">
            <a:noFill/>
            <a:miter lim="800000"/>
            <a:headEnd/>
            <a:tailEnd/>
          </a:ln>
        </p:spPr>
      </p:pic>
      <p:sp>
        <p:nvSpPr>
          <p:cNvPr id="124933" name="Line 5"/>
          <p:cNvSpPr>
            <a:spLocks noChangeShapeType="1"/>
          </p:cNvSpPr>
          <p:nvPr/>
        </p:nvSpPr>
        <p:spPr bwMode="auto">
          <a:xfrm>
            <a:off x="1763713" y="6308725"/>
            <a:ext cx="7056437" cy="0"/>
          </a:xfrm>
          <a:prstGeom prst="line">
            <a:avLst/>
          </a:prstGeom>
          <a:noFill/>
          <a:ln w="28575">
            <a:solidFill>
              <a:srgbClr val="B5CFDB"/>
            </a:solidFill>
            <a:round/>
            <a:headEnd/>
            <a:tailEnd/>
          </a:ln>
          <a:effectLst/>
        </p:spPr>
        <p:txBody>
          <a:bodyPr/>
          <a:lstStyle/>
          <a:p>
            <a:pPr>
              <a:defRPr/>
            </a:pPr>
            <a:endParaRPr lang="de-DE"/>
          </a:p>
        </p:txBody>
      </p:sp>
      <p:sp>
        <p:nvSpPr>
          <p:cNvPr id="124934" name="Text Box 6"/>
          <p:cNvSpPr txBox="1">
            <a:spLocks noChangeArrowheads="1"/>
          </p:cNvSpPr>
          <p:nvPr/>
        </p:nvSpPr>
        <p:spPr bwMode="auto">
          <a:xfrm>
            <a:off x="6492875" y="5827713"/>
            <a:ext cx="2420938" cy="396875"/>
          </a:xfrm>
          <a:prstGeom prst="rect">
            <a:avLst/>
          </a:prstGeom>
          <a:noFill/>
          <a:ln w="9525">
            <a:noFill/>
            <a:miter lim="800000"/>
            <a:headEnd/>
            <a:tailEnd/>
          </a:ln>
          <a:effectLst/>
        </p:spPr>
        <p:txBody>
          <a:bodyPr>
            <a:spAutoFit/>
          </a:bodyPr>
          <a:lstStyle/>
          <a:p>
            <a:pPr algn="r">
              <a:spcBef>
                <a:spcPct val="50000"/>
              </a:spcBef>
              <a:defRPr/>
            </a:pPr>
            <a:r>
              <a:rPr lang="de-DE" sz="2000" b="1">
                <a:solidFill>
                  <a:srgbClr val="0046B4"/>
                </a:solidFill>
                <a:latin typeface="Verdana" pitchFamily="34" charset="0"/>
              </a:rPr>
              <a:t>www.vhb.org</a:t>
            </a:r>
          </a:p>
        </p:txBody>
      </p:sp>
      <p:grpSp>
        <p:nvGrpSpPr>
          <p:cNvPr id="2" name="Group 9"/>
          <p:cNvGrpSpPr>
            <a:grpSpLocks noChangeAspect="1"/>
          </p:cNvGrpSpPr>
          <p:nvPr/>
        </p:nvGrpSpPr>
        <p:grpSpPr bwMode="auto">
          <a:xfrm>
            <a:off x="0" y="0"/>
            <a:ext cx="468313" cy="6858000"/>
            <a:chOff x="0" y="0"/>
            <a:chExt cx="295" cy="4320"/>
          </a:xfrm>
        </p:grpSpPr>
        <p:sp>
          <p:nvSpPr>
            <p:cNvPr id="124936" name="AutoShape 8"/>
            <p:cNvSpPr>
              <a:spLocks noChangeAspect="1" noChangeArrowheads="1" noTextEdit="1"/>
            </p:cNvSpPr>
            <p:nvPr userDrawn="1"/>
          </p:nvSpPr>
          <p:spPr bwMode="auto">
            <a:xfrm>
              <a:off x="0" y="0"/>
              <a:ext cx="295" cy="4320"/>
            </a:xfrm>
            <a:prstGeom prst="rect">
              <a:avLst/>
            </a:prstGeom>
            <a:noFill/>
            <a:ln w="9525">
              <a:noFill/>
              <a:miter lim="800000"/>
              <a:headEnd/>
              <a:tailEnd/>
            </a:ln>
          </p:spPr>
          <p:txBody>
            <a:bodyPr/>
            <a:lstStyle/>
            <a:p>
              <a:pPr>
                <a:defRPr/>
              </a:pPr>
              <a:endParaRPr lang="de-DE"/>
            </a:p>
          </p:txBody>
        </p:sp>
        <p:sp>
          <p:nvSpPr>
            <p:cNvPr id="124938" name="Rectangle 10"/>
            <p:cNvSpPr>
              <a:spLocks noChangeArrowheads="1"/>
            </p:cNvSpPr>
            <p:nvPr userDrawn="1"/>
          </p:nvSpPr>
          <p:spPr bwMode="auto">
            <a:xfrm>
              <a:off x="-1" y="0"/>
              <a:ext cx="288" cy="1"/>
            </a:xfrm>
            <a:prstGeom prst="rect">
              <a:avLst/>
            </a:prstGeom>
            <a:solidFill>
              <a:srgbClr val="00468E"/>
            </a:solidFill>
            <a:ln w="9525">
              <a:noFill/>
              <a:miter lim="800000"/>
              <a:headEnd/>
              <a:tailEnd/>
            </a:ln>
          </p:spPr>
          <p:txBody>
            <a:bodyPr/>
            <a:lstStyle/>
            <a:p>
              <a:pPr>
                <a:defRPr/>
              </a:pPr>
              <a:endParaRPr lang="de-DE"/>
            </a:p>
          </p:txBody>
        </p:sp>
        <p:sp>
          <p:nvSpPr>
            <p:cNvPr id="124939" name="Rectangle 11"/>
            <p:cNvSpPr>
              <a:spLocks noChangeArrowheads="1"/>
            </p:cNvSpPr>
            <p:nvPr userDrawn="1"/>
          </p:nvSpPr>
          <p:spPr bwMode="auto">
            <a:xfrm>
              <a:off x="-1" y="0"/>
              <a:ext cx="288" cy="23"/>
            </a:xfrm>
            <a:prstGeom prst="rect">
              <a:avLst/>
            </a:prstGeom>
            <a:solidFill>
              <a:srgbClr val="00468E"/>
            </a:solidFill>
            <a:ln w="9525">
              <a:noFill/>
              <a:miter lim="800000"/>
              <a:headEnd/>
              <a:tailEnd/>
            </a:ln>
          </p:spPr>
          <p:txBody>
            <a:bodyPr/>
            <a:lstStyle/>
            <a:p>
              <a:pPr>
                <a:defRPr/>
              </a:pPr>
              <a:endParaRPr lang="de-DE"/>
            </a:p>
          </p:txBody>
        </p:sp>
        <p:sp>
          <p:nvSpPr>
            <p:cNvPr id="124940" name="Rectangle 12"/>
            <p:cNvSpPr>
              <a:spLocks noChangeArrowheads="1"/>
            </p:cNvSpPr>
            <p:nvPr userDrawn="1"/>
          </p:nvSpPr>
          <p:spPr bwMode="auto">
            <a:xfrm>
              <a:off x="-1" y="23"/>
              <a:ext cx="288" cy="24"/>
            </a:xfrm>
            <a:prstGeom prst="rect">
              <a:avLst/>
            </a:prstGeom>
            <a:solidFill>
              <a:srgbClr val="00468E"/>
            </a:solidFill>
            <a:ln w="9525">
              <a:noFill/>
              <a:miter lim="800000"/>
              <a:headEnd/>
              <a:tailEnd/>
            </a:ln>
          </p:spPr>
          <p:txBody>
            <a:bodyPr/>
            <a:lstStyle/>
            <a:p>
              <a:pPr>
                <a:defRPr/>
              </a:pPr>
              <a:endParaRPr lang="de-DE"/>
            </a:p>
          </p:txBody>
        </p:sp>
        <p:sp>
          <p:nvSpPr>
            <p:cNvPr id="124941" name="Rectangle 13"/>
            <p:cNvSpPr>
              <a:spLocks noChangeArrowheads="1"/>
            </p:cNvSpPr>
            <p:nvPr userDrawn="1"/>
          </p:nvSpPr>
          <p:spPr bwMode="auto">
            <a:xfrm>
              <a:off x="-1" y="47"/>
              <a:ext cx="288" cy="24"/>
            </a:xfrm>
            <a:prstGeom prst="rect">
              <a:avLst/>
            </a:prstGeom>
            <a:solidFill>
              <a:srgbClr val="01478E"/>
            </a:solidFill>
            <a:ln w="9525">
              <a:noFill/>
              <a:miter lim="800000"/>
              <a:headEnd/>
              <a:tailEnd/>
            </a:ln>
          </p:spPr>
          <p:txBody>
            <a:bodyPr/>
            <a:lstStyle/>
            <a:p>
              <a:pPr>
                <a:defRPr/>
              </a:pPr>
              <a:endParaRPr lang="de-DE"/>
            </a:p>
          </p:txBody>
        </p:sp>
        <p:sp>
          <p:nvSpPr>
            <p:cNvPr id="124942" name="Rectangle 14"/>
            <p:cNvSpPr>
              <a:spLocks noChangeArrowheads="1"/>
            </p:cNvSpPr>
            <p:nvPr userDrawn="1"/>
          </p:nvSpPr>
          <p:spPr bwMode="auto">
            <a:xfrm>
              <a:off x="-1" y="71"/>
              <a:ext cx="288" cy="24"/>
            </a:xfrm>
            <a:prstGeom prst="rect">
              <a:avLst/>
            </a:prstGeom>
            <a:solidFill>
              <a:srgbClr val="02488F"/>
            </a:solidFill>
            <a:ln w="9525">
              <a:noFill/>
              <a:miter lim="800000"/>
              <a:headEnd/>
              <a:tailEnd/>
            </a:ln>
          </p:spPr>
          <p:txBody>
            <a:bodyPr/>
            <a:lstStyle/>
            <a:p>
              <a:pPr>
                <a:defRPr/>
              </a:pPr>
              <a:endParaRPr lang="de-DE"/>
            </a:p>
          </p:txBody>
        </p:sp>
        <p:sp>
          <p:nvSpPr>
            <p:cNvPr id="124943" name="Rectangle 15"/>
            <p:cNvSpPr>
              <a:spLocks noChangeArrowheads="1"/>
            </p:cNvSpPr>
            <p:nvPr userDrawn="1"/>
          </p:nvSpPr>
          <p:spPr bwMode="auto">
            <a:xfrm>
              <a:off x="-1" y="95"/>
              <a:ext cx="288" cy="24"/>
            </a:xfrm>
            <a:prstGeom prst="rect">
              <a:avLst/>
            </a:prstGeom>
            <a:solidFill>
              <a:srgbClr val="03498F"/>
            </a:solidFill>
            <a:ln w="9525">
              <a:noFill/>
              <a:miter lim="800000"/>
              <a:headEnd/>
              <a:tailEnd/>
            </a:ln>
          </p:spPr>
          <p:txBody>
            <a:bodyPr/>
            <a:lstStyle/>
            <a:p>
              <a:pPr>
                <a:defRPr/>
              </a:pPr>
              <a:endParaRPr lang="de-DE"/>
            </a:p>
          </p:txBody>
        </p:sp>
        <p:sp>
          <p:nvSpPr>
            <p:cNvPr id="124944" name="Rectangle 16"/>
            <p:cNvSpPr>
              <a:spLocks noChangeArrowheads="1"/>
            </p:cNvSpPr>
            <p:nvPr userDrawn="1"/>
          </p:nvSpPr>
          <p:spPr bwMode="auto">
            <a:xfrm>
              <a:off x="-1" y="119"/>
              <a:ext cx="288" cy="24"/>
            </a:xfrm>
            <a:prstGeom prst="rect">
              <a:avLst/>
            </a:prstGeom>
            <a:solidFill>
              <a:srgbClr val="044990"/>
            </a:solidFill>
            <a:ln w="9525">
              <a:noFill/>
              <a:miter lim="800000"/>
              <a:headEnd/>
              <a:tailEnd/>
            </a:ln>
          </p:spPr>
          <p:txBody>
            <a:bodyPr/>
            <a:lstStyle/>
            <a:p>
              <a:pPr>
                <a:defRPr/>
              </a:pPr>
              <a:endParaRPr lang="de-DE"/>
            </a:p>
          </p:txBody>
        </p:sp>
        <p:sp>
          <p:nvSpPr>
            <p:cNvPr id="124945" name="Rectangle 17"/>
            <p:cNvSpPr>
              <a:spLocks noChangeArrowheads="1"/>
            </p:cNvSpPr>
            <p:nvPr userDrawn="1"/>
          </p:nvSpPr>
          <p:spPr bwMode="auto">
            <a:xfrm>
              <a:off x="-1" y="143"/>
              <a:ext cx="288" cy="23"/>
            </a:xfrm>
            <a:prstGeom prst="rect">
              <a:avLst/>
            </a:prstGeom>
            <a:solidFill>
              <a:srgbClr val="054A90"/>
            </a:solidFill>
            <a:ln w="9525">
              <a:noFill/>
              <a:miter lim="800000"/>
              <a:headEnd/>
              <a:tailEnd/>
            </a:ln>
          </p:spPr>
          <p:txBody>
            <a:bodyPr/>
            <a:lstStyle/>
            <a:p>
              <a:pPr>
                <a:defRPr/>
              </a:pPr>
              <a:endParaRPr lang="de-DE"/>
            </a:p>
          </p:txBody>
        </p:sp>
        <p:sp>
          <p:nvSpPr>
            <p:cNvPr id="124946" name="Rectangle 18"/>
            <p:cNvSpPr>
              <a:spLocks noChangeArrowheads="1"/>
            </p:cNvSpPr>
            <p:nvPr userDrawn="1"/>
          </p:nvSpPr>
          <p:spPr bwMode="auto">
            <a:xfrm>
              <a:off x="-1" y="166"/>
              <a:ext cx="288" cy="24"/>
            </a:xfrm>
            <a:prstGeom prst="rect">
              <a:avLst/>
            </a:prstGeom>
            <a:solidFill>
              <a:srgbClr val="064B90"/>
            </a:solidFill>
            <a:ln w="9525">
              <a:noFill/>
              <a:miter lim="800000"/>
              <a:headEnd/>
              <a:tailEnd/>
            </a:ln>
          </p:spPr>
          <p:txBody>
            <a:bodyPr/>
            <a:lstStyle/>
            <a:p>
              <a:pPr>
                <a:defRPr/>
              </a:pPr>
              <a:endParaRPr lang="de-DE"/>
            </a:p>
          </p:txBody>
        </p:sp>
        <p:sp>
          <p:nvSpPr>
            <p:cNvPr id="124947" name="Rectangle 19"/>
            <p:cNvSpPr>
              <a:spLocks noChangeArrowheads="1"/>
            </p:cNvSpPr>
            <p:nvPr userDrawn="1"/>
          </p:nvSpPr>
          <p:spPr bwMode="auto">
            <a:xfrm>
              <a:off x="-1" y="190"/>
              <a:ext cx="288" cy="24"/>
            </a:xfrm>
            <a:prstGeom prst="rect">
              <a:avLst/>
            </a:prstGeom>
            <a:solidFill>
              <a:srgbClr val="074C91"/>
            </a:solidFill>
            <a:ln w="9525">
              <a:noFill/>
              <a:miter lim="800000"/>
              <a:headEnd/>
              <a:tailEnd/>
            </a:ln>
          </p:spPr>
          <p:txBody>
            <a:bodyPr/>
            <a:lstStyle/>
            <a:p>
              <a:pPr>
                <a:defRPr/>
              </a:pPr>
              <a:endParaRPr lang="de-DE"/>
            </a:p>
          </p:txBody>
        </p:sp>
        <p:sp>
          <p:nvSpPr>
            <p:cNvPr id="124948" name="Rectangle 20"/>
            <p:cNvSpPr>
              <a:spLocks noChangeArrowheads="1"/>
            </p:cNvSpPr>
            <p:nvPr userDrawn="1"/>
          </p:nvSpPr>
          <p:spPr bwMode="auto">
            <a:xfrm>
              <a:off x="-1" y="214"/>
              <a:ext cx="288" cy="24"/>
            </a:xfrm>
            <a:prstGeom prst="rect">
              <a:avLst/>
            </a:prstGeom>
            <a:solidFill>
              <a:srgbClr val="084C91"/>
            </a:solidFill>
            <a:ln w="9525">
              <a:noFill/>
              <a:miter lim="800000"/>
              <a:headEnd/>
              <a:tailEnd/>
            </a:ln>
          </p:spPr>
          <p:txBody>
            <a:bodyPr/>
            <a:lstStyle/>
            <a:p>
              <a:pPr>
                <a:defRPr/>
              </a:pPr>
              <a:endParaRPr lang="de-DE"/>
            </a:p>
          </p:txBody>
        </p:sp>
        <p:sp>
          <p:nvSpPr>
            <p:cNvPr id="124949" name="Rectangle 21"/>
            <p:cNvSpPr>
              <a:spLocks noChangeArrowheads="1"/>
            </p:cNvSpPr>
            <p:nvPr userDrawn="1"/>
          </p:nvSpPr>
          <p:spPr bwMode="auto">
            <a:xfrm>
              <a:off x="-1" y="238"/>
              <a:ext cx="288" cy="24"/>
            </a:xfrm>
            <a:prstGeom prst="rect">
              <a:avLst/>
            </a:prstGeom>
            <a:solidFill>
              <a:srgbClr val="094D92"/>
            </a:solidFill>
            <a:ln w="9525">
              <a:noFill/>
              <a:miter lim="800000"/>
              <a:headEnd/>
              <a:tailEnd/>
            </a:ln>
          </p:spPr>
          <p:txBody>
            <a:bodyPr/>
            <a:lstStyle/>
            <a:p>
              <a:pPr>
                <a:defRPr/>
              </a:pPr>
              <a:endParaRPr lang="de-DE"/>
            </a:p>
          </p:txBody>
        </p:sp>
        <p:sp>
          <p:nvSpPr>
            <p:cNvPr id="124950" name="Rectangle 22"/>
            <p:cNvSpPr>
              <a:spLocks noChangeArrowheads="1"/>
            </p:cNvSpPr>
            <p:nvPr userDrawn="1"/>
          </p:nvSpPr>
          <p:spPr bwMode="auto">
            <a:xfrm>
              <a:off x="-1" y="262"/>
              <a:ext cx="288" cy="23"/>
            </a:xfrm>
            <a:prstGeom prst="rect">
              <a:avLst/>
            </a:prstGeom>
            <a:solidFill>
              <a:srgbClr val="0A4E92"/>
            </a:solidFill>
            <a:ln w="9525">
              <a:noFill/>
              <a:miter lim="800000"/>
              <a:headEnd/>
              <a:tailEnd/>
            </a:ln>
          </p:spPr>
          <p:txBody>
            <a:bodyPr/>
            <a:lstStyle/>
            <a:p>
              <a:pPr>
                <a:defRPr/>
              </a:pPr>
              <a:endParaRPr lang="de-DE"/>
            </a:p>
          </p:txBody>
        </p:sp>
        <p:sp>
          <p:nvSpPr>
            <p:cNvPr id="124951" name="Rectangle 23"/>
            <p:cNvSpPr>
              <a:spLocks noChangeArrowheads="1"/>
            </p:cNvSpPr>
            <p:nvPr userDrawn="1"/>
          </p:nvSpPr>
          <p:spPr bwMode="auto">
            <a:xfrm>
              <a:off x="-1" y="285"/>
              <a:ext cx="288" cy="24"/>
            </a:xfrm>
            <a:prstGeom prst="rect">
              <a:avLst/>
            </a:prstGeom>
            <a:solidFill>
              <a:srgbClr val="0B4F93"/>
            </a:solidFill>
            <a:ln w="9525">
              <a:noFill/>
              <a:miter lim="800000"/>
              <a:headEnd/>
              <a:tailEnd/>
            </a:ln>
          </p:spPr>
          <p:txBody>
            <a:bodyPr/>
            <a:lstStyle/>
            <a:p>
              <a:pPr>
                <a:defRPr/>
              </a:pPr>
              <a:endParaRPr lang="de-DE"/>
            </a:p>
          </p:txBody>
        </p:sp>
        <p:sp>
          <p:nvSpPr>
            <p:cNvPr id="124952" name="Rectangle 24"/>
            <p:cNvSpPr>
              <a:spLocks noChangeArrowheads="1"/>
            </p:cNvSpPr>
            <p:nvPr userDrawn="1"/>
          </p:nvSpPr>
          <p:spPr bwMode="auto">
            <a:xfrm>
              <a:off x="-1" y="309"/>
              <a:ext cx="288" cy="24"/>
            </a:xfrm>
            <a:prstGeom prst="rect">
              <a:avLst/>
            </a:prstGeom>
            <a:solidFill>
              <a:srgbClr val="0C4F93"/>
            </a:solidFill>
            <a:ln w="9525">
              <a:noFill/>
              <a:miter lim="800000"/>
              <a:headEnd/>
              <a:tailEnd/>
            </a:ln>
          </p:spPr>
          <p:txBody>
            <a:bodyPr/>
            <a:lstStyle/>
            <a:p>
              <a:pPr>
                <a:defRPr/>
              </a:pPr>
              <a:endParaRPr lang="de-DE"/>
            </a:p>
          </p:txBody>
        </p:sp>
        <p:sp>
          <p:nvSpPr>
            <p:cNvPr id="124953" name="Rectangle 25"/>
            <p:cNvSpPr>
              <a:spLocks noChangeArrowheads="1"/>
            </p:cNvSpPr>
            <p:nvPr userDrawn="1"/>
          </p:nvSpPr>
          <p:spPr bwMode="auto">
            <a:xfrm>
              <a:off x="-1" y="333"/>
              <a:ext cx="288" cy="24"/>
            </a:xfrm>
            <a:prstGeom prst="rect">
              <a:avLst/>
            </a:prstGeom>
            <a:solidFill>
              <a:srgbClr val="0D5093"/>
            </a:solidFill>
            <a:ln w="9525">
              <a:noFill/>
              <a:miter lim="800000"/>
              <a:headEnd/>
              <a:tailEnd/>
            </a:ln>
          </p:spPr>
          <p:txBody>
            <a:bodyPr/>
            <a:lstStyle/>
            <a:p>
              <a:pPr>
                <a:defRPr/>
              </a:pPr>
              <a:endParaRPr lang="de-DE"/>
            </a:p>
          </p:txBody>
        </p:sp>
        <p:sp>
          <p:nvSpPr>
            <p:cNvPr id="124954" name="Rectangle 26"/>
            <p:cNvSpPr>
              <a:spLocks noChangeArrowheads="1"/>
            </p:cNvSpPr>
            <p:nvPr userDrawn="1"/>
          </p:nvSpPr>
          <p:spPr bwMode="auto">
            <a:xfrm>
              <a:off x="-1" y="357"/>
              <a:ext cx="288" cy="24"/>
            </a:xfrm>
            <a:prstGeom prst="rect">
              <a:avLst/>
            </a:prstGeom>
            <a:solidFill>
              <a:srgbClr val="0E5194"/>
            </a:solidFill>
            <a:ln w="9525">
              <a:noFill/>
              <a:miter lim="800000"/>
              <a:headEnd/>
              <a:tailEnd/>
            </a:ln>
          </p:spPr>
          <p:txBody>
            <a:bodyPr/>
            <a:lstStyle/>
            <a:p>
              <a:pPr>
                <a:defRPr/>
              </a:pPr>
              <a:endParaRPr lang="de-DE"/>
            </a:p>
          </p:txBody>
        </p:sp>
        <p:sp>
          <p:nvSpPr>
            <p:cNvPr id="124955" name="Rectangle 27"/>
            <p:cNvSpPr>
              <a:spLocks noChangeArrowheads="1"/>
            </p:cNvSpPr>
            <p:nvPr userDrawn="1"/>
          </p:nvSpPr>
          <p:spPr bwMode="auto">
            <a:xfrm>
              <a:off x="-1" y="381"/>
              <a:ext cx="288" cy="24"/>
            </a:xfrm>
            <a:prstGeom prst="rect">
              <a:avLst/>
            </a:prstGeom>
            <a:solidFill>
              <a:srgbClr val="0F5294"/>
            </a:solidFill>
            <a:ln w="9525">
              <a:noFill/>
              <a:miter lim="800000"/>
              <a:headEnd/>
              <a:tailEnd/>
            </a:ln>
          </p:spPr>
          <p:txBody>
            <a:bodyPr/>
            <a:lstStyle/>
            <a:p>
              <a:pPr>
                <a:defRPr/>
              </a:pPr>
              <a:endParaRPr lang="de-DE"/>
            </a:p>
          </p:txBody>
        </p:sp>
        <p:sp>
          <p:nvSpPr>
            <p:cNvPr id="124956" name="Rectangle 28"/>
            <p:cNvSpPr>
              <a:spLocks noChangeArrowheads="1"/>
            </p:cNvSpPr>
            <p:nvPr userDrawn="1"/>
          </p:nvSpPr>
          <p:spPr bwMode="auto">
            <a:xfrm>
              <a:off x="-1" y="405"/>
              <a:ext cx="288" cy="23"/>
            </a:xfrm>
            <a:prstGeom prst="rect">
              <a:avLst/>
            </a:prstGeom>
            <a:solidFill>
              <a:srgbClr val="105295"/>
            </a:solidFill>
            <a:ln w="9525">
              <a:noFill/>
              <a:miter lim="800000"/>
              <a:headEnd/>
              <a:tailEnd/>
            </a:ln>
          </p:spPr>
          <p:txBody>
            <a:bodyPr/>
            <a:lstStyle/>
            <a:p>
              <a:pPr>
                <a:defRPr/>
              </a:pPr>
              <a:endParaRPr lang="de-DE"/>
            </a:p>
          </p:txBody>
        </p:sp>
        <p:sp>
          <p:nvSpPr>
            <p:cNvPr id="124957" name="Rectangle 29"/>
            <p:cNvSpPr>
              <a:spLocks noChangeArrowheads="1"/>
            </p:cNvSpPr>
            <p:nvPr userDrawn="1"/>
          </p:nvSpPr>
          <p:spPr bwMode="auto">
            <a:xfrm>
              <a:off x="-1" y="428"/>
              <a:ext cx="288" cy="24"/>
            </a:xfrm>
            <a:prstGeom prst="rect">
              <a:avLst/>
            </a:prstGeom>
            <a:solidFill>
              <a:srgbClr val="115395"/>
            </a:solidFill>
            <a:ln w="9525">
              <a:noFill/>
              <a:miter lim="800000"/>
              <a:headEnd/>
              <a:tailEnd/>
            </a:ln>
          </p:spPr>
          <p:txBody>
            <a:bodyPr/>
            <a:lstStyle/>
            <a:p>
              <a:pPr>
                <a:defRPr/>
              </a:pPr>
              <a:endParaRPr lang="de-DE"/>
            </a:p>
          </p:txBody>
        </p:sp>
        <p:sp>
          <p:nvSpPr>
            <p:cNvPr id="124958" name="Rectangle 30"/>
            <p:cNvSpPr>
              <a:spLocks noChangeArrowheads="1"/>
            </p:cNvSpPr>
            <p:nvPr userDrawn="1"/>
          </p:nvSpPr>
          <p:spPr bwMode="auto">
            <a:xfrm>
              <a:off x="-1" y="452"/>
              <a:ext cx="288" cy="24"/>
            </a:xfrm>
            <a:prstGeom prst="rect">
              <a:avLst/>
            </a:prstGeom>
            <a:solidFill>
              <a:srgbClr val="125496"/>
            </a:solidFill>
            <a:ln w="9525">
              <a:noFill/>
              <a:miter lim="800000"/>
              <a:headEnd/>
              <a:tailEnd/>
            </a:ln>
          </p:spPr>
          <p:txBody>
            <a:bodyPr/>
            <a:lstStyle/>
            <a:p>
              <a:pPr>
                <a:defRPr/>
              </a:pPr>
              <a:endParaRPr lang="de-DE"/>
            </a:p>
          </p:txBody>
        </p:sp>
        <p:sp>
          <p:nvSpPr>
            <p:cNvPr id="124959" name="Rectangle 31"/>
            <p:cNvSpPr>
              <a:spLocks noChangeArrowheads="1"/>
            </p:cNvSpPr>
            <p:nvPr userDrawn="1"/>
          </p:nvSpPr>
          <p:spPr bwMode="auto">
            <a:xfrm>
              <a:off x="-1" y="476"/>
              <a:ext cx="288" cy="24"/>
            </a:xfrm>
            <a:prstGeom prst="rect">
              <a:avLst/>
            </a:prstGeom>
            <a:solidFill>
              <a:srgbClr val="135596"/>
            </a:solidFill>
            <a:ln w="9525">
              <a:noFill/>
              <a:miter lim="800000"/>
              <a:headEnd/>
              <a:tailEnd/>
            </a:ln>
          </p:spPr>
          <p:txBody>
            <a:bodyPr/>
            <a:lstStyle/>
            <a:p>
              <a:pPr>
                <a:defRPr/>
              </a:pPr>
              <a:endParaRPr lang="de-DE"/>
            </a:p>
          </p:txBody>
        </p:sp>
        <p:sp>
          <p:nvSpPr>
            <p:cNvPr id="124960" name="Rectangle 32"/>
            <p:cNvSpPr>
              <a:spLocks noChangeArrowheads="1"/>
            </p:cNvSpPr>
            <p:nvPr userDrawn="1"/>
          </p:nvSpPr>
          <p:spPr bwMode="auto">
            <a:xfrm>
              <a:off x="-1" y="500"/>
              <a:ext cx="288" cy="24"/>
            </a:xfrm>
            <a:prstGeom prst="rect">
              <a:avLst/>
            </a:prstGeom>
            <a:solidFill>
              <a:srgbClr val="145596"/>
            </a:solidFill>
            <a:ln w="9525">
              <a:noFill/>
              <a:miter lim="800000"/>
              <a:headEnd/>
              <a:tailEnd/>
            </a:ln>
          </p:spPr>
          <p:txBody>
            <a:bodyPr/>
            <a:lstStyle/>
            <a:p>
              <a:pPr>
                <a:defRPr/>
              </a:pPr>
              <a:endParaRPr lang="de-DE"/>
            </a:p>
          </p:txBody>
        </p:sp>
        <p:sp>
          <p:nvSpPr>
            <p:cNvPr id="124961" name="Rectangle 33"/>
            <p:cNvSpPr>
              <a:spLocks noChangeArrowheads="1"/>
            </p:cNvSpPr>
            <p:nvPr userDrawn="1"/>
          </p:nvSpPr>
          <p:spPr bwMode="auto">
            <a:xfrm>
              <a:off x="-1" y="524"/>
              <a:ext cx="288" cy="24"/>
            </a:xfrm>
            <a:prstGeom prst="rect">
              <a:avLst/>
            </a:prstGeom>
            <a:solidFill>
              <a:srgbClr val="155697"/>
            </a:solidFill>
            <a:ln w="9525">
              <a:noFill/>
              <a:miter lim="800000"/>
              <a:headEnd/>
              <a:tailEnd/>
            </a:ln>
          </p:spPr>
          <p:txBody>
            <a:bodyPr/>
            <a:lstStyle/>
            <a:p>
              <a:pPr>
                <a:defRPr/>
              </a:pPr>
              <a:endParaRPr lang="de-DE"/>
            </a:p>
          </p:txBody>
        </p:sp>
        <p:sp>
          <p:nvSpPr>
            <p:cNvPr id="124962" name="Rectangle 34"/>
            <p:cNvSpPr>
              <a:spLocks noChangeArrowheads="1"/>
            </p:cNvSpPr>
            <p:nvPr userDrawn="1"/>
          </p:nvSpPr>
          <p:spPr bwMode="auto">
            <a:xfrm>
              <a:off x="-1" y="548"/>
              <a:ext cx="288" cy="24"/>
            </a:xfrm>
            <a:prstGeom prst="rect">
              <a:avLst/>
            </a:prstGeom>
            <a:solidFill>
              <a:srgbClr val="165797"/>
            </a:solidFill>
            <a:ln w="9525">
              <a:noFill/>
              <a:miter lim="800000"/>
              <a:headEnd/>
              <a:tailEnd/>
            </a:ln>
          </p:spPr>
          <p:txBody>
            <a:bodyPr/>
            <a:lstStyle/>
            <a:p>
              <a:pPr>
                <a:defRPr/>
              </a:pPr>
              <a:endParaRPr lang="de-DE"/>
            </a:p>
          </p:txBody>
        </p:sp>
        <p:sp>
          <p:nvSpPr>
            <p:cNvPr id="124963" name="Rectangle 35"/>
            <p:cNvSpPr>
              <a:spLocks noChangeArrowheads="1"/>
            </p:cNvSpPr>
            <p:nvPr userDrawn="1"/>
          </p:nvSpPr>
          <p:spPr bwMode="auto">
            <a:xfrm>
              <a:off x="-1" y="572"/>
              <a:ext cx="288" cy="23"/>
            </a:xfrm>
            <a:prstGeom prst="rect">
              <a:avLst/>
            </a:prstGeom>
            <a:solidFill>
              <a:srgbClr val="175898"/>
            </a:solidFill>
            <a:ln w="9525">
              <a:noFill/>
              <a:miter lim="800000"/>
              <a:headEnd/>
              <a:tailEnd/>
            </a:ln>
          </p:spPr>
          <p:txBody>
            <a:bodyPr/>
            <a:lstStyle/>
            <a:p>
              <a:pPr>
                <a:defRPr/>
              </a:pPr>
              <a:endParaRPr lang="de-DE"/>
            </a:p>
          </p:txBody>
        </p:sp>
        <p:sp>
          <p:nvSpPr>
            <p:cNvPr id="124964" name="Rectangle 36"/>
            <p:cNvSpPr>
              <a:spLocks noChangeArrowheads="1"/>
            </p:cNvSpPr>
            <p:nvPr userDrawn="1"/>
          </p:nvSpPr>
          <p:spPr bwMode="auto">
            <a:xfrm>
              <a:off x="-1" y="595"/>
              <a:ext cx="288" cy="24"/>
            </a:xfrm>
            <a:prstGeom prst="rect">
              <a:avLst/>
            </a:prstGeom>
            <a:solidFill>
              <a:srgbClr val="185898"/>
            </a:solidFill>
            <a:ln w="9525">
              <a:noFill/>
              <a:miter lim="800000"/>
              <a:headEnd/>
              <a:tailEnd/>
            </a:ln>
          </p:spPr>
          <p:txBody>
            <a:bodyPr/>
            <a:lstStyle/>
            <a:p>
              <a:pPr>
                <a:defRPr/>
              </a:pPr>
              <a:endParaRPr lang="de-DE"/>
            </a:p>
          </p:txBody>
        </p:sp>
        <p:sp>
          <p:nvSpPr>
            <p:cNvPr id="124965" name="Rectangle 37"/>
            <p:cNvSpPr>
              <a:spLocks noChangeArrowheads="1"/>
            </p:cNvSpPr>
            <p:nvPr userDrawn="1"/>
          </p:nvSpPr>
          <p:spPr bwMode="auto">
            <a:xfrm>
              <a:off x="-1" y="619"/>
              <a:ext cx="288" cy="24"/>
            </a:xfrm>
            <a:prstGeom prst="rect">
              <a:avLst/>
            </a:prstGeom>
            <a:solidFill>
              <a:srgbClr val="195999"/>
            </a:solidFill>
            <a:ln w="9525">
              <a:noFill/>
              <a:miter lim="800000"/>
              <a:headEnd/>
              <a:tailEnd/>
            </a:ln>
          </p:spPr>
          <p:txBody>
            <a:bodyPr/>
            <a:lstStyle/>
            <a:p>
              <a:pPr>
                <a:defRPr/>
              </a:pPr>
              <a:endParaRPr lang="de-DE"/>
            </a:p>
          </p:txBody>
        </p:sp>
        <p:sp>
          <p:nvSpPr>
            <p:cNvPr id="124966" name="Rectangle 38"/>
            <p:cNvSpPr>
              <a:spLocks noChangeArrowheads="1"/>
            </p:cNvSpPr>
            <p:nvPr userDrawn="1"/>
          </p:nvSpPr>
          <p:spPr bwMode="auto">
            <a:xfrm>
              <a:off x="-1" y="643"/>
              <a:ext cx="288" cy="24"/>
            </a:xfrm>
            <a:prstGeom prst="rect">
              <a:avLst/>
            </a:prstGeom>
            <a:solidFill>
              <a:srgbClr val="1A5A99"/>
            </a:solidFill>
            <a:ln w="9525">
              <a:noFill/>
              <a:miter lim="800000"/>
              <a:headEnd/>
              <a:tailEnd/>
            </a:ln>
          </p:spPr>
          <p:txBody>
            <a:bodyPr/>
            <a:lstStyle/>
            <a:p>
              <a:pPr>
                <a:defRPr/>
              </a:pPr>
              <a:endParaRPr lang="de-DE"/>
            </a:p>
          </p:txBody>
        </p:sp>
        <p:sp>
          <p:nvSpPr>
            <p:cNvPr id="124967" name="Rectangle 39"/>
            <p:cNvSpPr>
              <a:spLocks noChangeArrowheads="1"/>
            </p:cNvSpPr>
            <p:nvPr userDrawn="1"/>
          </p:nvSpPr>
          <p:spPr bwMode="auto">
            <a:xfrm>
              <a:off x="-1" y="667"/>
              <a:ext cx="288" cy="24"/>
            </a:xfrm>
            <a:prstGeom prst="rect">
              <a:avLst/>
            </a:prstGeom>
            <a:solidFill>
              <a:srgbClr val="1B5B99"/>
            </a:solidFill>
            <a:ln w="9525">
              <a:noFill/>
              <a:miter lim="800000"/>
              <a:headEnd/>
              <a:tailEnd/>
            </a:ln>
          </p:spPr>
          <p:txBody>
            <a:bodyPr/>
            <a:lstStyle/>
            <a:p>
              <a:pPr>
                <a:defRPr/>
              </a:pPr>
              <a:endParaRPr lang="de-DE"/>
            </a:p>
          </p:txBody>
        </p:sp>
        <p:sp>
          <p:nvSpPr>
            <p:cNvPr id="124968" name="Rectangle 40"/>
            <p:cNvSpPr>
              <a:spLocks noChangeArrowheads="1"/>
            </p:cNvSpPr>
            <p:nvPr userDrawn="1"/>
          </p:nvSpPr>
          <p:spPr bwMode="auto">
            <a:xfrm>
              <a:off x="-1" y="691"/>
              <a:ext cx="288" cy="24"/>
            </a:xfrm>
            <a:prstGeom prst="rect">
              <a:avLst/>
            </a:prstGeom>
            <a:solidFill>
              <a:srgbClr val="1C5B9A"/>
            </a:solidFill>
            <a:ln w="9525">
              <a:noFill/>
              <a:miter lim="800000"/>
              <a:headEnd/>
              <a:tailEnd/>
            </a:ln>
          </p:spPr>
          <p:txBody>
            <a:bodyPr/>
            <a:lstStyle/>
            <a:p>
              <a:pPr>
                <a:defRPr/>
              </a:pPr>
              <a:endParaRPr lang="de-DE"/>
            </a:p>
          </p:txBody>
        </p:sp>
        <p:sp>
          <p:nvSpPr>
            <p:cNvPr id="124969" name="Rectangle 41"/>
            <p:cNvSpPr>
              <a:spLocks noChangeArrowheads="1"/>
            </p:cNvSpPr>
            <p:nvPr userDrawn="1"/>
          </p:nvSpPr>
          <p:spPr bwMode="auto">
            <a:xfrm>
              <a:off x="-1" y="715"/>
              <a:ext cx="288" cy="23"/>
            </a:xfrm>
            <a:prstGeom prst="rect">
              <a:avLst/>
            </a:prstGeom>
            <a:solidFill>
              <a:srgbClr val="1D5C9A"/>
            </a:solidFill>
            <a:ln w="9525">
              <a:noFill/>
              <a:miter lim="800000"/>
              <a:headEnd/>
              <a:tailEnd/>
            </a:ln>
          </p:spPr>
          <p:txBody>
            <a:bodyPr/>
            <a:lstStyle/>
            <a:p>
              <a:pPr>
                <a:defRPr/>
              </a:pPr>
              <a:endParaRPr lang="de-DE"/>
            </a:p>
          </p:txBody>
        </p:sp>
        <p:sp>
          <p:nvSpPr>
            <p:cNvPr id="124970" name="Rectangle 42"/>
            <p:cNvSpPr>
              <a:spLocks noChangeArrowheads="1"/>
            </p:cNvSpPr>
            <p:nvPr userDrawn="1"/>
          </p:nvSpPr>
          <p:spPr bwMode="auto">
            <a:xfrm>
              <a:off x="-1" y="738"/>
              <a:ext cx="288" cy="24"/>
            </a:xfrm>
            <a:prstGeom prst="rect">
              <a:avLst/>
            </a:prstGeom>
            <a:solidFill>
              <a:srgbClr val="1E5D9B"/>
            </a:solidFill>
            <a:ln w="9525">
              <a:noFill/>
              <a:miter lim="800000"/>
              <a:headEnd/>
              <a:tailEnd/>
            </a:ln>
          </p:spPr>
          <p:txBody>
            <a:bodyPr/>
            <a:lstStyle/>
            <a:p>
              <a:pPr>
                <a:defRPr/>
              </a:pPr>
              <a:endParaRPr lang="de-DE"/>
            </a:p>
          </p:txBody>
        </p:sp>
        <p:sp>
          <p:nvSpPr>
            <p:cNvPr id="124971" name="Rectangle 43"/>
            <p:cNvSpPr>
              <a:spLocks noChangeArrowheads="1"/>
            </p:cNvSpPr>
            <p:nvPr userDrawn="1"/>
          </p:nvSpPr>
          <p:spPr bwMode="auto">
            <a:xfrm>
              <a:off x="-1" y="762"/>
              <a:ext cx="288" cy="24"/>
            </a:xfrm>
            <a:prstGeom prst="rect">
              <a:avLst/>
            </a:prstGeom>
            <a:solidFill>
              <a:srgbClr val="1F5E9B"/>
            </a:solidFill>
            <a:ln w="9525">
              <a:noFill/>
              <a:miter lim="800000"/>
              <a:headEnd/>
              <a:tailEnd/>
            </a:ln>
          </p:spPr>
          <p:txBody>
            <a:bodyPr/>
            <a:lstStyle/>
            <a:p>
              <a:pPr>
                <a:defRPr/>
              </a:pPr>
              <a:endParaRPr lang="de-DE"/>
            </a:p>
          </p:txBody>
        </p:sp>
        <p:sp>
          <p:nvSpPr>
            <p:cNvPr id="124972" name="Rectangle 44"/>
            <p:cNvSpPr>
              <a:spLocks noChangeArrowheads="1"/>
            </p:cNvSpPr>
            <p:nvPr userDrawn="1"/>
          </p:nvSpPr>
          <p:spPr bwMode="auto">
            <a:xfrm>
              <a:off x="-1" y="786"/>
              <a:ext cx="288" cy="24"/>
            </a:xfrm>
            <a:prstGeom prst="rect">
              <a:avLst/>
            </a:prstGeom>
            <a:solidFill>
              <a:srgbClr val="205E9B"/>
            </a:solidFill>
            <a:ln w="9525">
              <a:noFill/>
              <a:miter lim="800000"/>
              <a:headEnd/>
              <a:tailEnd/>
            </a:ln>
          </p:spPr>
          <p:txBody>
            <a:bodyPr/>
            <a:lstStyle/>
            <a:p>
              <a:pPr>
                <a:defRPr/>
              </a:pPr>
              <a:endParaRPr lang="de-DE"/>
            </a:p>
          </p:txBody>
        </p:sp>
        <p:sp>
          <p:nvSpPr>
            <p:cNvPr id="124973" name="Rectangle 45"/>
            <p:cNvSpPr>
              <a:spLocks noChangeArrowheads="1"/>
            </p:cNvSpPr>
            <p:nvPr userDrawn="1"/>
          </p:nvSpPr>
          <p:spPr bwMode="auto">
            <a:xfrm>
              <a:off x="-1" y="810"/>
              <a:ext cx="288" cy="24"/>
            </a:xfrm>
            <a:prstGeom prst="rect">
              <a:avLst/>
            </a:prstGeom>
            <a:solidFill>
              <a:srgbClr val="215F9C"/>
            </a:solidFill>
            <a:ln w="9525">
              <a:noFill/>
              <a:miter lim="800000"/>
              <a:headEnd/>
              <a:tailEnd/>
            </a:ln>
          </p:spPr>
          <p:txBody>
            <a:bodyPr/>
            <a:lstStyle/>
            <a:p>
              <a:pPr>
                <a:defRPr/>
              </a:pPr>
              <a:endParaRPr lang="de-DE"/>
            </a:p>
          </p:txBody>
        </p:sp>
        <p:sp>
          <p:nvSpPr>
            <p:cNvPr id="124974" name="Rectangle 46"/>
            <p:cNvSpPr>
              <a:spLocks noChangeArrowheads="1"/>
            </p:cNvSpPr>
            <p:nvPr userDrawn="1"/>
          </p:nvSpPr>
          <p:spPr bwMode="auto">
            <a:xfrm>
              <a:off x="-1" y="834"/>
              <a:ext cx="288" cy="24"/>
            </a:xfrm>
            <a:prstGeom prst="rect">
              <a:avLst/>
            </a:prstGeom>
            <a:solidFill>
              <a:srgbClr val="22609C"/>
            </a:solidFill>
            <a:ln w="9525">
              <a:noFill/>
              <a:miter lim="800000"/>
              <a:headEnd/>
              <a:tailEnd/>
            </a:ln>
          </p:spPr>
          <p:txBody>
            <a:bodyPr/>
            <a:lstStyle/>
            <a:p>
              <a:pPr>
                <a:defRPr/>
              </a:pPr>
              <a:endParaRPr lang="de-DE"/>
            </a:p>
          </p:txBody>
        </p:sp>
        <p:sp>
          <p:nvSpPr>
            <p:cNvPr id="124975" name="Rectangle 47"/>
            <p:cNvSpPr>
              <a:spLocks noChangeArrowheads="1"/>
            </p:cNvSpPr>
            <p:nvPr userDrawn="1"/>
          </p:nvSpPr>
          <p:spPr bwMode="auto">
            <a:xfrm>
              <a:off x="-1" y="858"/>
              <a:ext cx="288" cy="23"/>
            </a:xfrm>
            <a:prstGeom prst="rect">
              <a:avLst/>
            </a:prstGeom>
            <a:solidFill>
              <a:srgbClr val="23619D"/>
            </a:solidFill>
            <a:ln w="9525">
              <a:noFill/>
              <a:miter lim="800000"/>
              <a:headEnd/>
              <a:tailEnd/>
            </a:ln>
          </p:spPr>
          <p:txBody>
            <a:bodyPr/>
            <a:lstStyle/>
            <a:p>
              <a:pPr>
                <a:defRPr/>
              </a:pPr>
              <a:endParaRPr lang="de-DE"/>
            </a:p>
          </p:txBody>
        </p:sp>
        <p:sp>
          <p:nvSpPr>
            <p:cNvPr id="124976" name="Rectangle 48"/>
            <p:cNvSpPr>
              <a:spLocks noChangeArrowheads="1"/>
            </p:cNvSpPr>
            <p:nvPr userDrawn="1"/>
          </p:nvSpPr>
          <p:spPr bwMode="auto">
            <a:xfrm>
              <a:off x="-1" y="881"/>
              <a:ext cx="288" cy="24"/>
            </a:xfrm>
            <a:prstGeom prst="rect">
              <a:avLst/>
            </a:prstGeom>
            <a:solidFill>
              <a:srgbClr val="24619D"/>
            </a:solidFill>
            <a:ln w="9525">
              <a:noFill/>
              <a:miter lim="800000"/>
              <a:headEnd/>
              <a:tailEnd/>
            </a:ln>
          </p:spPr>
          <p:txBody>
            <a:bodyPr/>
            <a:lstStyle/>
            <a:p>
              <a:pPr>
                <a:defRPr/>
              </a:pPr>
              <a:endParaRPr lang="de-DE"/>
            </a:p>
          </p:txBody>
        </p:sp>
        <p:sp>
          <p:nvSpPr>
            <p:cNvPr id="124977" name="Rectangle 49"/>
            <p:cNvSpPr>
              <a:spLocks noChangeArrowheads="1"/>
            </p:cNvSpPr>
            <p:nvPr userDrawn="1"/>
          </p:nvSpPr>
          <p:spPr bwMode="auto">
            <a:xfrm>
              <a:off x="-1" y="905"/>
              <a:ext cx="288" cy="24"/>
            </a:xfrm>
            <a:prstGeom prst="rect">
              <a:avLst/>
            </a:prstGeom>
            <a:solidFill>
              <a:srgbClr val="25629E"/>
            </a:solidFill>
            <a:ln w="9525">
              <a:noFill/>
              <a:miter lim="800000"/>
              <a:headEnd/>
              <a:tailEnd/>
            </a:ln>
          </p:spPr>
          <p:txBody>
            <a:bodyPr/>
            <a:lstStyle/>
            <a:p>
              <a:pPr>
                <a:defRPr/>
              </a:pPr>
              <a:endParaRPr lang="de-DE"/>
            </a:p>
          </p:txBody>
        </p:sp>
        <p:sp>
          <p:nvSpPr>
            <p:cNvPr id="124978" name="Rectangle 50"/>
            <p:cNvSpPr>
              <a:spLocks noChangeArrowheads="1"/>
            </p:cNvSpPr>
            <p:nvPr userDrawn="1"/>
          </p:nvSpPr>
          <p:spPr bwMode="auto">
            <a:xfrm>
              <a:off x="-1" y="929"/>
              <a:ext cx="288" cy="24"/>
            </a:xfrm>
            <a:prstGeom prst="rect">
              <a:avLst/>
            </a:prstGeom>
            <a:solidFill>
              <a:srgbClr val="26639E"/>
            </a:solidFill>
            <a:ln w="9525">
              <a:noFill/>
              <a:miter lim="800000"/>
              <a:headEnd/>
              <a:tailEnd/>
            </a:ln>
          </p:spPr>
          <p:txBody>
            <a:bodyPr/>
            <a:lstStyle/>
            <a:p>
              <a:pPr>
                <a:defRPr/>
              </a:pPr>
              <a:endParaRPr lang="de-DE"/>
            </a:p>
          </p:txBody>
        </p:sp>
        <p:sp>
          <p:nvSpPr>
            <p:cNvPr id="124979" name="Rectangle 51"/>
            <p:cNvSpPr>
              <a:spLocks noChangeArrowheads="1"/>
            </p:cNvSpPr>
            <p:nvPr userDrawn="1"/>
          </p:nvSpPr>
          <p:spPr bwMode="auto">
            <a:xfrm>
              <a:off x="-1" y="953"/>
              <a:ext cx="288" cy="24"/>
            </a:xfrm>
            <a:prstGeom prst="rect">
              <a:avLst/>
            </a:prstGeom>
            <a:solidFill>
              <a:srgbClr val="27649E"/>
            </a:solidFill>
            <a:ln w="9525">
              <a:noFill/>
              <a:miter lim="800000"/>
              <a:headEnd/>
              <a:tailEnd/>
            </a:ln>
          </p:spPr>
          <p:txBody>
            <a:bodyPr/>
            <a:lstStyle/>
            <a:p>
              <a:pPr>
                <a:defRPr/>
              </a:pPr>
              <a:endParaRPr lang="de-DE"/>
            </a:p>
          </p:txBody>
        </p:sp>
        <p:sp>
          <p:nvSpPr>
            <p:cNvPr id="124980" name="Rectangle 52"/>
            <p:cNvSpPr>
              <a:spLocks noChangeArrowheads="1"/>
            </p:cNvSpPr>
            <p:nvPr userDrawn="1"/>
          </p:nvSpPr>
          <p:spPr bwMode="auto">
            <a:xfrm>
              <a:off x="-1" y="977"/>
              <a:ext cx="288" cy="24"/>
            </a:xfrm>
            <a:prstGeom prst="rect">
              <a:avLst/>
            </a:prstGeom>
            <a:solidFill>
              <a:srgbClr val="28649F"/>
            </a:solidFill>
            <a:ln w="9525">
              <a:noFill/>
              <a:miter lim="800000"/>
              <a:headEnd/>
              <a:tailEnd/>
            </a:ln>
          </p:spPr>
          <p:txBody>
            <a:bodyPr/>
            <a:lstStyle/>
            <a:p>
              <a:pPr>
                <a:defRPr/>
              </a:pPr>
              <a:endParaRPr lang="de-DE"/>
            </a:p>
          </p:txBody>
        </p:sp>
        <p:sp>
          <p:nvSpPr>
            <p:cNvPr id="124981" name="Rectangle 53"/>
            <p:cNvSpPr>
              <a:spLocks noChangeArrowheads="1"/>
            </p:cNvSpPr>
            <p:nvPr userDrawn="1"/>
          </p:nvSpPr>
          <p:spPr bwMode="auto">
            <a:xfrm>
              <a:off x="-1" y="1001"/>
              <a:ext cx="288" cy="23"/>
            </a:xfrm>
            <a:prstGeom prst="rect">
              <a:avLst/>
            </a:prstGeom>
            <a:solidFill>
              <a:srgbClr val="29659F"/>
            </a:solidFill>
            <a:ln w="9525">
              <a:noFill/>
              <a:miter lim="800000"/>
              <a:headEnd/>
              <a:tailEnd/>
            </a:ln>
          </p:spPr>
          <p:txBody>
            <a:bodyPr/>
            <a:lstStyle/>
            <a:p>
              <a:pPr>
                <a:defRPr/>
              </a:pPr>
              <a:endParaRPr lang="de-DE"/>
            </a:p>
          </p:txBody>
        </p:sp>
        <p:sp>
          <p:nvSpPr>
            <p:cNvPr id="124982" name="Rectangle 54"/>
            <p:cNvSpPr>
              <a:spLocks noChangeArrowheads="1"/>
            </p:cNvSpPr>
            <p:nvPr userDrawn="1"/>
          </p:nvSpPr>
          <p:spPr bwMode="auto">
            <a:xfrm>
              <a:off x="-1" y="1024"/>
              <a:ext cx="288" cy="24"/>
            </a:xfrm>
            <a:prstGeom prst="rect">
              <a:avLst/>
            </a:prstGeom>
            <a:solidFill>
              <a:srgbClr val="2A66A0"/>
            </a:solidFill>
            <a:ln w="9525">
              <a:noFill/>
              <a:miter lim="800000"/>
              <a:headEnd/>
              <a:tailEnd/>
            </a:ln>
          </p:spPr>
          <p:txBody>
            <a:bodyPr/>
            <a:lstStyle/>
            <a:p>
              <a:pPr>
                <a:defRPr/>
              </a:pPr>
              <a:endParaRPr lang="de-DE"/>
            </a:p>
          </p:txBody>
        </p:sp>
        <p:sp>
          <p:nvSpPr>
            <p:cNvPr id="124983" name="Rectangle 55"/>
            <p:cNvSpPr>
              <a:spLocks noChangeArrowheads="1"/>
            </p:cNvSpPr>
            <p:nvPr userDrawn="1"/>
          </p:nvSpPr>
          <p:spPr bwMode="auto">
            <a:xfrm>
              <a:off x="-1" y="1048"/>
              <a:ext cx="288" cy="24"/>
            </a:xfrm>
            <a:prstGeom prst="rect">
              <a:avLst/>
            </a:prstGeom>
            <a:solidFill>
              <a:srgbClr val="2B67A0"/>
            </a:solidFill>
            <a:ln w="9525">
              <a:noFill/>
              <a:miter lim="800000"/>
              <a:headEnd/>
              <a:tailEnd/>
            </a:ln>
          </p:spPr>
          <p:txBody>
            <a:bodyPr/>
            <a:lstStyle/>
            <a:p>
              <a:pPr>
                <a:defRPr/>
              </a:pPr>
              <a:endParaRPr lang="de-DE"/>
            </a:p>
          </p:txBody>
        </p:sp>
        <p:sp>
          <p:nvSpPr>
            <p:cNvPr id="124984" name="Rectangle 56"/>
            <p:cNvSpPr>
              <a:spLocks noChangeArrowheads="1"/>
            </p:cNvSpPr>
            <p:nvPr userDrawn="1"/>
          </p:nvSpPr>
          <p:spPr bwMode="auto">
            <a:xfrm>
              <a:off x="-1" y="1072"/>
              <a:ext cx="288" cy="24"/>
            </a:xfrm>
            <a:prstGeom prst="rect">
              <a:avLst/>
            </a:prstGeom>
            <a:solidFill>
              <a:srgbClr val="2C67A1"/>
            </a:solidFill>
            <a:ln w="9525">
              <a:noFill/>
              <a:miter lim="800000"/>
              <a:headEnd/>
              <a:tailEnd/>
            </a:ln>
          </p:spPr>
          <p:txBody>
            <a:bodyPr/>
            <a:lstStyle/>
            <a:p>
              <a:pPr>
                <a:defRPr/>
              </a:pPr>
              <a:endParaRPr lang="de-DE"/>
            </a:p>
          </p:txBody>
        </p:sp>
        <p:sp>
          <p:nvSpPr>
            <p:cNvPr id="124985" name="Rectangle 57"/>
            <p:cNvSpPr>
              <a:spLocks noChangeArrowheads="1"/>
            </p:cNvSpPr>
            <p:nvPr userDrawn="1"/>
          </p:nvSpPr>
          <p:spPr bwMode="auto">
            <a:xfrm>
              <a:off x="-1" y="1096"/>
              <a:ext cx="288" cy="24"/>
            </a:xfrm>
            <a:prstGeom prst="rect">
              <a:avLst/>
            </a:prstGeom>
            <a:solidFill>
              <a:srgbClr val="2D68A1"/>
            </a:solidFill>
            <a:ln w="9525">
              <a:noFill/>
              <a:miter lim="800000"/>
              <a:headEnd/>
              <a:tailEnd/>
            </a:ln>
          </p:spPr>
          <p:txBody>
            <a:bodyPr/>
            <a:lstStyle/>
            <a:p>
              <a:pPr>
                <a:defRPr/>
              </a:pPr>
              <a:endParaRPr lang="de-DE"/>
            </a:p>
          </p:txBody>
        </p:sp>
        <p:sp>
          <p:nvSpPr>
            <p:cNvPr id="124986" name="Rectangle 58"/>
            <p:cNvSpPr>
              <a:spLocks noChangeArrowheads="1"/>
            </p:cNvSpPr>
            <p:nvPr userDrawn="1"/>
          </p:nvSpPr>
          <p:spPr bwMode="auto">
            <a:xfrm>
              <a:off x="-1" y="1120"/>
              <a:ext cx="288" cy="24"/>
            </a:xfrm>
            <a:prstGeom prst="rect">
              <a:avLst/>
            </a:prstGeom>
            <a:solidFill>
              <a:srgbClr val="2E69A1"/>
            </a:solidFill>
            <a:ln w="9525">
              <a:noFill/>
              <a:miter lim="800000"/>
              <a:headEnd/>
              <a:tailEnd/>
            </a:ln>
          </p:spPr>
          <p:txBody>
            <a:bodyPr/>
            <a:lstStyle/>
            <a:p>
              <a:pPr>
                <a:defRPr/>
              </a:pPr>
              <a:endParaRPr lang="de-DE"/>
            </a:p>
          </p:txBody>
        </p:sp>
        <p:sp>
          <p:nvSpPr>
            <p:cNvPr id="124987" name="Rectangle 59"/>
            <p:cNvSpPr>
              <a:spLocks noChangeArrowheads="1"/>
            </p:cNvSpPr>
            <p:nvPr userDrawn="1"/>
          </p:nvSpPr>
          <p:spPr bwMode="auto">
            <a:xfrm>
              <a:off x="-1" y="1144"/>
              <a:ext cx="288" cy="23"/>
            </a:xfrm>
            <a:prstGeom prst="rect">
              <a:avLst/>
            </a:prstGeom>
            <a:solidFill>
              <a:srgbClr val="2F6AA2"/>
            </a:solidFill>
            <a:ln w="9525">
              <a:noFill/>
              <a:miter lim="800000"/>
              <a:headEnd/>
              <a:tailEnd/>
            </a:ln>
          </p:spPr>
          <p:txBody>
            <a:bodyPr/>
            <a:lstStyle/>
            <a:p>
              <a:pPr>
                <a:defRPr/>
              </a:pPr>
              <a:endParaRPr lang="de-DE"/>
            </a:p>
          </p:txBody>
        </p:sp>
        <p:sp>
          <p:nvSpPr>
            <p:cNvPr id="124988" name="Rectangle 60"/>
            <p:cNvSpPr>
              <a:spLocks noChangeArrowheads="1"/>
            </p:cNvSpPr>
            <p:nvPr userDrawn="1"/>
          </p:nvSpPr>
          <p:spPr bwMode="auto">
            <a:xfrm>
              <a:off x="-1" y="1167"/>
              <a:ext cx="288" cy="24"/>
            </a:xfrm>
            <a:prstGeom prst="rect">
              <a:avLst/>
            </a:prstGeom>
            <a:solidFill>
              <a:srgbClr val="306AA2"/>
            </a:solidFill>
            <a:ln w="9525">
              <a:noFill/>
              <a:miter lim="800000"/>
              <a:headEnd/>
              <a:tailEnd/>
            </a:ln>
          </p:spPr>
          <p:txBody>
            <a:bodyPr/>
            <a:lstStyle/>
            <a:p>
              <a:pPr>
                <a:defRPr/>
              </a:pPr>
              <a:endParaRPr lang="de-DE"/>
            </a:p>
          </p:txBody>
        </p:sp>
        <p:sp>
          <p:nvSpPr>
            <p:cNvPr id="124989" name="Rectangle 61"/>
            <p:cNvSpPr>
              <a:spLocks noChangeArrowheads="1"/>
            </p:cNvSpPr>
            <p:nvPr userDrawn="1"/>
          </p:nvSpPr>
          <p:spPr bwMode="auto">
            <a:xfrm>
              <a:off x="-1" y="1191"/>
              <a:ext cx="288" cy="24"/>
            </a:xfrm>
            <a:prstGeom prst="rect">
              <a:avLst/>
            </a:prstGeom>
            <a:solidFill>
              <a:srgbClr val="316BA3"/>
            </a:solidFill>
            <a:ln w="9525">
              <a:noFill/>
              <a:miter lim="800000"/>
              <a:headEnd/>
              <a:tailEnd/>
            </a:ln>
          </p:spPr>
          <p:txBody>
            <a:bodyPr/>
            <a:lstStyle/>
            <a:p>
              <a:pPr>
                <a:defRPr/>
              </a:pPr>
              <a:endParaRPr lang="de-DE"/>
            </a:p>
          </p:txBody>
        </p:sp>
        <p:sp>
          <p:nvSpPr>
            <p:cNvPr id="124990" name="Rectangle 62"/>
            <p:cNvSpPr>
              <a:spLocks noChangeArrowheads="1"/>
            </p:cNvSpPr>
            <p:nvPr userDrawn="1"/>
          </p:nvSpPr>
          <p:spPr bwMode="auto">
            <a:xfrm>
              <a:off x="-1" y="1215"/>
              <a:ext cx="288" cy="24"/>
            </a:xfrm>
            <a:prstGeom prst="rect">
              <a:avLst/>
            </a:prstGeom>
            <a:solidFill>
              <a:srgbClr val="326CA3"/>
            </a:solidFill>
            <a:ln w="9525">
              <a:noFill/>
              <a:miter lim="800000"/>
              <a:headEnd/>
              <a:tailEnd/>
            </a:ln>
          </p:spPr>
          <p:txBody>
            <a:bodyPr/>
            <a:lstStyle/>
            <a:p>
              <a:pPr>
                <a:defRPr/>
              </a:pPr>
              <a:endParaRPr lang="de-DE"/>
            </a:p>
          </p:txBody>
        </p:sp>
        <p:sp>
          <p:nvSpPr>
            <p:cNvPr id="124991" name="Rectangle 63"/>
            <p:cNvSpPr>
              <a:spLocks noChangeArrowheads="1"/>
            </p:cNvSpPr>
            <p:nvPr userDrawn="1"/>
          </p:nvSpPr>
          <p:spPr bwMode="auto">
            <a:xfrm>
              <a:off x="-1" y="1239"/>
              <a:ext cx="288" cy="24"/>
            </a:xfrm>
            <a:prstGeom prst="rect">
              <a:avLst/>
            </a:prstGeom>
            <a:solidFill>
              <a:srgbClr val="336DA4"/>
            </a:solidFill>
            <a:ln w="9525">
              <a:noFill/>
              <a:miter lim="800000"/>
              <a:headEnd/>
              <a:tailEnd/>
            </a:ln>
          </p:spPr>
          <p:txBody>
            <a:bodyPr/>
            <a:lstStyle/>
            <a:p>
              <a:pPr>
                <a:defRPr/>
              </a:pPr>
              <a:endParaRPr lang="de-DE"/>
            </a:p>
          </p:txBody>
        </p:sp>
        <p:sp>
          <p:nvSpPr>
            <p:cNvPr id="124992" name="Rectangle 64"/>
            <p:cNvSpPr>
              <a:spLocks noChangeArrowheads="1"/>
            </p:cNvSpPr>
            <p:nvPr userDrawn="1"/>
          </p:nvSpPr>
          <p:spPr bwMode="auto">
            <a:xfrm>
              <a:off x="-1" y="1263"/>
              <a:ext cx="288" cy="24"/>
            </a:xfrm>
            <a:prstGeom prst="rect">
              <a:avLst/>
            </a:prstGeom>
            <a:solidFill>
              <a:srgbClr val="346DA4"/>
            </a:solidFill>
            <a:ln w="9525">
              <a:noFill/>
              <a:miter lim="800000"/>
              <a:headEnd/>
              <a:tailEnd/>
            </a:ln>
          </p:spPr>
          <p:txBody>
            <a:bodyPr/>
            <a:lstStyle/>
            <a:p>
              <a:pPr>
                <a:defRPr/>
              </a:pPr>
              <a:endParaRPr lang="de-DE"/>
            </a:p>
          </p:txBody>
        </p:sp>
        <p:sp>
          <p:nvSpPr>
            <p:cNvPr id="124993" name="Rectangle 65"/>
            <p:cNvSpPr>
              <a:spLocks noChangeArrowheads="1"/>
            </p:cNvSpPr>
            <p:nvPr userDrawn="1"/>
          </p:nvSpPr>
          <p:spPr bwMode="auto">
            <a:xfrm>
              <a:off x="-1" y="1287"/>
              <a:ext cx="288" cy="23"/>
            </a:xfrm>
            <a:prstGeom prst="rect">
              <a:avLst/>
            </a:prstGeom>
            <a:solidFill>
              <a:srgbClr val="356EA4"/>
            </a:solidFill>
            <a:ln w="9525">
              <a:noFill/>
              <a:miter lim="800000"/>
              <a:headEnd/>
              <a:tailEnd/>
            </a:ln>
          </p:spPr>
          <p:txBody>
            <a:bodyPr/>
            <a:lstStyle/>
            <a:p>
              <a:pPr>
                <a:defRPr/>
              </a:pPr>
              <a:endParaRPr lang="de-DE"/>
            </a:p>
          </p:txBody>
        </p:sp>
        <p:sp>
          <p:nvSpPr>
            <p:cNvPr id="124994" name="Rectangle 66"/>
            <p:cNvSpPr>
              <a:spLocks noChangeArrowheads="1"/>
            </p:cNvSpPr>
            <p:nvPr userDrawn="1"/>
          </p:nvSpPr>
          <p:spPr bwMode="auto">
            <a:xfrm>
              <a:off x="-1" y="1310"/>
              <a:ext cx="288" cy="24"/>
            </a:xfrm>
            <a:prstGeom prst="rect">
              <a:avLst/>
            </a:prstGeom>
            <a:solidFill>
              <a:srgbClr val="366FA5"/>
            </a:solidFill>
            <a:ln w="9525">
              <a:noFill/>
              <a:miter lim="800000"/>
              <a:headEnd/>
              <a:tailEnd/>
            </a:ln>
          </p:spPr>
          <p:txBody>
            <a:bodyPr/>
            <a:lstStyle/>
            <a:p>
              <a:pPr>
                <a:defRPr/>
              </a:pPr>
              <a:endParaRPr lang="de-DE"/>
            </a:p>
          </p:txBody>
        </p:sp>
        <p:sp>
          <p:nvSpPr>
            <p:cNvPr id="124995" name="Rectangle 67"/>
            <p:cNvSpPr>
              <a:spLocks noChangeArrowheads="1"/>
            </p:cNvSpPr>
            <p:nvPr userDrawn="1"/>
          </p:nvSpPr>
          <p:spPr bwMode="auto">
            <a:xfrm>
              <a:off x="-1" y="1334"/>
              <a:ext cx="288" cy="24"/>
            </a:xfrm>
            <a:prstGeom prst="rect">
              <a:avLst/>
            </a:prstGeom>
            <a:solidFill>
              <a:srgbClr val="3770A5"/>
            </a:solidFill>
            <a:ln w="9525">
              <a:noFill/>
              <a:miter lim="800000"/>
              <a:headEnd/>
              <a:tailEnd/>
            </a:ln>
          </p:spPr>
          <p:txBody>
            <a:bodyPr/>
            <a:lstStyle/>
            <a:p>
              <a:pPr>
                <a:defRPr/>
              </a:pPr>
              <a:endParaRPr lang="de-DE"/>
            </a:p>
          </p:txBody>
        </p:sp>
        <p:sp>
          <p:nvSpPr>
            <p:cNvPr id="124996" name="Rectangle 68"/>
            <p:cNvSpPr>
              <a:spLocks noChangeArrowheads="1"/>
            </p:cNvSpPr>
            <p:nvPr userDrawn="1"/>
          </p:nvSpPr>
          <p:spPr bwMode="auto">
            <a:xfrm>
              <a:off x="-1" y="1358"/>
              <a:ext cx="288" cy="24"/>
            </a:xfrm>
            <a:prstGeom prst="rect">
              <a:avLst/>
            </a:prstGeom>
            <a:solidFill>
              <a:srgbClr val="3870A6"/>
            </a:solidFill>
            <a:ln w="9525">
              <a:noFill/>
              <a:miter lim="800000"/>
              <a:headEnd/>
              <a:tailEnd/>
            </a:ln>
          </p:spPr>
          <p:txBody>
            <a:bodyPr/>
            <a:lstStyle/>
            <a:p>
              <a:pPr>
                <a:defRPr/>
              </a:pPr>
              <a:endParaRPr lang="de-DE"/>
            </a:p>
          </p:txBody>
        </p:sp>
        <p:sp>
          <p:nvSpPr>
            <p:cNvPr id="124997" name="Rectangle 69"/>
            <p:cNvSpPr>
              <a:spLocks noChangeArrowheads="1"/>
            </p:cNvSpPr>
            <p:nvPr userDrawn="1"/>
          </p:nvSpPr>
          <p:spPr bwMode="auto">
            <a:xfrm>
              <a:off x="-1" y="1382"/>
              <a:ext cx="288" cy="24"/>
            </a:xfrm>
            <a:prstGeom prst="rect">
              <a:avLst/>
            </a:prstGeom>
            <a:solidFill>
              <a:srgbClr val="3971A6"/>
            </a:solidFill>
            <a:ln w="9525">
              <a:noFill/>
              <a:miter lim="800000"/>
              <a:headEnd/>
              <a:tailEnd/>
            </a:ln>
          </p:spPr>
          <p:txBody>
            <a:bodyPr/>
            <a:lstStyle/>
            <a:p>
              <a:pPr>
                <a:defRPr/>
              </a:pPr>
              <a:endParaRPr lang="de-DE"/>
            </a:p>
          </p:txBody>
        </p:sp>
        <p:sp>
          <p:nvSpPr>
            <p:cNvPr id="124998" name="Rectangle 70"/>
            <p:cNvSpPr>
              <a:spLocks noChangeArrowheads="1"/>
            </p:cNvSpPr>
            <p:nvPr userDrawn="1"/>
          </p:nvSpPr>
          <p:spPr bwMode="auto">
            <a:xfrm>
              <a:off x="-1" y="1406"/>
              <a:ext cx="288" cy="24"/>
            </a:xfrm>
            <a:prstGeom prst="rect">
              <a:avLst/>
            </a:prstGeom>
            <a:solidFill>
              <a:srgbClr val="3A72A6"/>
            </a:solidFill>
            <a:ln w="9525">
              <a:noFill/>
              <a:miter lim="800000"/>
              <a:headEnd/>
              <a:tailEnd/>
            </a:ln>
          </p:spPr>
          <p:txBody>
            <a:bodyPr/>
            <a:lstStyle/>
            <a:p>
              <a:pPr>
                <a:defRPr/>
              </a:pPr>
              <a:endParaRPr lang="de-DE"/>
            </a:p>
          </p:txBody>
        </p:sp>
        <p:sp>
          <p:nvSpPr>
            <p:cNvPr id="124999" name="Rectangle 71"/>
            <p:cNvSpPr>
              <a:spLocks noChangeArrowheads="1"/>
            </p:cNvSpPr>
            <p:nvPr userDrawn="1"/>
          </p:nvSpPr>
          <p:spPr bwMode="auto">
            <a:xfrm>
              <a:off x="-1" y="1430"/>
              <a:ext cx="288" cy="24"/>
            </a:xfrm>
            <a:prstGeom prst="rect">
              <a:avLst/>
            </a:prstGeom>
            <a:solidFill>
              <a:srgbClr val="3B73A7"/>
            </a:solidFill>
            <a:ln w="9525">
              <a:noFill/>
              <a:miter lim="800000"/>
              <a:headEnd/>
              <a:tailEnd/>
            </a:ln>
          </p:spPr>
          <p:txBody>
            <a:bodyPr/>
            <a:lstStyle/>
            <a:p>
              <a:pPr>
                <a:defRPr/>
              </a:pPr>
              <a:endParaRPr lang="de-DE"/>
            </a:p>
          </p:txBody>
        </p:sp>
        <p:sp>
          <p:nvSpPr>
            <p:cNvPr id="125000" name="Rectangle 72"/>
            <p:cNvSpPr>
              <a:spLocks noChangeArrowheads="1"/>
            </p:cNvSpPr>
            <p:nvPr userDrawn="1"/>
          </p:nvSpPr>
          <p:spPr bwMode="auto">
            <a:xfrm>
              <a:off x="-1" y="1454"/>
              <a:ext cx="288" cy="23"/>
            </a:xfrm>
            <a:prstGeom prst="rect">
              <a:avLst/>
            </a:prstGeom>
            <a:solidFill>
              <a:srgbClr val="3C73A7"/>
            </a:solidFill>
            <a:ln w="9525">
              <a:noFill/>
              <a:miter lim="800000"/>
              <a:headEnd/>
              <a:tailEnd/>
            </a:ln>
          </p:spPr>
          <p:txBody>
            <a:bodyPr/>
            <a:lstStyle/>
            <a:p>
              <a:pPr>
                <a:defRPr/>
              </a:pPr>
              <a:endParaRPr lang="de-DE"/>
            </a:p>
          </p:txBody>
        </p:sp>
        <p:sp>
          <p:nvSpPr>
            <p:cNvPr id="125001" name="Rectangle 73"/>
            <p:cNvSpPr>
              <a:spLocks noChangeArrowheads="1"/>
            </p:cNvSpPr>
            <p:nvPr userDrawn="1"/>
          </p:nvSpPr>
          <p:spPr bwMode="auto">
            <a:xfrm>
              <a:off x="-1" y="1477"/>
              <a:ext cx="288" cy="24"/>
            </a:xfrm>
            <a:prstGeom prst="rect">
              <a:avLst/>
            </a:prstGeom>
            <a:solidFill>
              <a:srgbClr val="3D74A8"/>
            </a:solidFill>
            <a:ln w="9525">
              <a:noFill/>
              <a:miter lim="800000"/>
              <a:headEnd/>
              <a:tailEnd/>
            </a:ln>
          </p:spPr>
          <p:txBody>
            <a:bodyPr/>
            <a:lstStyle/>
            <a:p>
              <a:pPr>
                <a:defRPr/>
              </a:pPr>
              <a:endParaRPr lang="de-DE"/>
            </a:p>
          </p:txBody>
        </p:sp>
        <p:sp>
          <p:nvSpPr>
            <p:cNvPr id="125002" name="Rectangle 74"/>
            <p:cNvSpPr>
              <a:spLocks noChangeArrowheads="1"/>
            </p:cNvSpPr>
            <p:nvPr userDrawn="1"/>
          </p:nvSpPr>
          <p:spPr bwMode="auto">
            <a:xfrm>
              <a:off x="-1" y="1501"/>
              <a:ext cx="288" cy="24"/>
            </a:xfrm>
            <a:prstGeom prst="rect">
              <a:avLst/>
            </a:prstGeom>
            <a:solidFill>
              <a:srgbClr val="3E75A8"/>
            </a:solidFill>
            <a:ln w="9525">
              <a:noFill/>
              <a:miter lim="800000"/>
              <a:headEnd/>
              <a:tailEnd/>
            </a:ln>
          </p:spPr>
          <p:txBody>
            <a:bodyPr/>
            <a:lstStyle/>
            <a:p>
              <a:pPr>
                <a:defRPr/>
              </a:pPr>
              <a:endParaRPr lang="de-DE"/>
            </a:p>
          </p:txBody>
        </p:sp>
        <p:sp>
          <p:nvSpPr>
            <p:cNvPr id="125003" name="Rectangle 75"/>
            <p:cNvSpPr>
              <a:spLocks noChangeArrowheads="1"/>
            </p:cNvSpPr>
            <p:nvPr userDrawn="1"/>
          </p:nvSpPr>
          <p:spPr bwMode="auto">
            <a:xfrm>
              <a:off x="-1" y="1525"/>
              <a:ext cx="288" cy="24"/>
            </a:xfrm>
            <a:prstGeom prst="rect">
              <a:avLst/>
            </a:prstGeom>
            <a:solidFill>
              <a:srgbClr val="3F76A9"/>
            </a:solidFill>
            <a:ln w="9525">
              <a:noFill/>
              <a:miter lim="800000"/>
              <a:headEnd/>
              <a:tailEnd/>
            </a:ln>
          </p:spPr>
          <p:txBody>
            <a:bodyPr/>
            <a:lstStyle/>
            <a:p>
              <a:pPr>
                <a:defRPr/>
              </a:pPr>
              <a:endParaRPr lang="de-DE"/>
            </a:p>
          </p:txBody>
        </p:sp>
        <p:sp>
          <p:nvSpPr>
            <p:cNvPr id="125004" name="Rectangle 76"/>
            <p:cNvSpPr>
              <a:spLocks noChangeArrowheads="1"/>
            </p:cNvSpPr>
            <p:nvPr userDrawn="1"/>
          </p:nvSpPr>
          <p:spPr bwMode="auto">
            <a:xfrm>
              <a:off x="-1" y="1549"/>
              <a:ext cx="288" cy="24"/>
            </a:xfrm>
            <a:prstGeom prst="rect">
              <a:avLst/>
            </a:prstGeom>
            <a:solidFill>
              <a:srgbClr val="4076A9"/>
            </a:solidFill>
            <a:ln w="9525">
              <a:noFill/>
              <a:miter lim="800000"/>
              <a:headEnd/>
              <a:tailEnd/>
            </a:ln>
          </p:spPr>
          <p:txBody>
            <a:bodyPr/>
            <a:lstStyle/>
            <a:p>
              <a:pPr>
                <a:defRPr/>
              </a:pPr>
              <a:endParaRPr lang="de-DE"/>
            </a:p>
          </p:txBody>
        </p:sp>
        <p:sp>
          <p:nvSpPr>
            <p:cNvPr id="125005" name="Rectangle 77"/>
            <p:cNvSpPr>
              <a:spLocks noChangeArrowheads="1"/>
            </p:cNvSpPr>
            <p:nvPr userDrawn="1"/>
          </p:nvSpPr>
          <p:spPr bwMode="auto">
            <a:xfrm>
              <a:off x="-1" y="1573"/>
              <a:ext cx="288" cy="24"/>
            </a:xfrm>
            <a:prstGeom prst="rect">
              <a:avLst/>
            </a:prstGeom>
            <a:solidFill>
              <a:srgbClr val="4177A9"/>
            </a:solidFill>
            <a:ln w="9525">
              <a:noFill/>
              <a:miter lim="800000"/>
              <a:headEnd/>
              <a:tailEnd/>
            </a:ln>
          </p:spPr>
          <p:txBody>
            <a:bodyPr/>
            <a:lstStyle/>
            <a:p>
              <a:pPr>
                <a:defRPr/>
              </a:pPr>
              <a:endParaRPr lang="de-DE"/>
            </a:p>
          </p:txBody>
        </p:sp>
        <p:sp>
          <p:nvSpPr>
            <p:cNvPr id="125006" name="Rectangle 78"/>
            <p:cNvSpPr>
              <a:spLocks noChangeArrowheads="1"/>
            </p:cNvSpPr>
            <p:nvPr userDrawn="1"/>
          </p:nvSpPr>
          <p:spPr bwMode="auto">
            <a:xfrm>
              <a:off x="-1" y="1597"/>
              <a:ext cx="288" cy="23"/>
            </a:xfrm>
            <a:prstGeom prst="rect">
              <a:avLst/>
            </a:prstGeom>
            <a:solidFill>
              <a:srgbClr val="4278AA"/>
            </a:solidFill>
            <a:ln w="9525">
              <a:noFill/>
              <a:miter lim="800000"/>
              <a:headEnd/>
              <a:tailEnd/>
            </a:ln>
          </p:spPr>
          <p:txBody>
            <a:bodyPr/>
            <a:lstStyle/>
            <a:p>
              <a:pPr>
                <a:defRPr/>
              </a:pPr>
              <a:endParaRPr lang="de-DE"/>
            </a:p>
          </p:txBody>
        </p:sp>
        <p:sp>
          <p:nvSpPr>
            <p:cNvPr id="125007" name="Rectangle 79"/>
            <p:cNvSpPr>
              <a:spLocks noChangeArrowheads="1"/>
            </p:cNvSpPr>
            <p:nvPr userDrawn="1"/>
          </p:nvSpPr>
          <p:spPr bwMode="auto">
            <a:xfrm>
              <a:off x="-1" y="1620"/>
              <a:ext cx="288" cy="24"/>
            </a:xfrm>
            <a:prstGeom prst="rect">
              <a:avLst/>
            </a:prstGeom>
            <a:solidFill>
              <a:srgbClr val="4379AA"/>
            </a:solidFill>
            <a:ln w="9525">
              <a:noFill/>
              <a:miter lim="800000"/>
              <a:headEnd/>
              <a:tailEnd/>
            </a:ln>
          </p:spPr>
          <p:txBody>
            <a:bodyPr/>
            <a:lstStyle/>
            <a:p>
              <a:pPr>
                <a:defRPr/>
              </a:pPr>
              <a:endParaRPr lang="de-DE"/>
            </a:p>
          </p:txBody>
        </p:sp>
        <p:sp>
          <p:nvSpPr>
            <p:cNvPr id="125008" name="Rectangle 80"/>
            <p:cNvSpPr>
              <a:spLocks noChangeArrowheads="1"/>
            </p:cNvSpPr>
            <p:nvPr userDrawn="1"/>
          </p:nvSpPr>
          <p:spPr bwMode="auto">
            <a:xfrm>
              <a:off x="-1" y="1644"/>
              <a:ext cx="288" cy="24"/>
            </a:xfrm>
            <a:prstGeom prst="rect">
              <a:avLst/>
            </a:prstGeom>
            <a:solidFill>
              <a:srgbClr val="4479AB"/>
            </a:solidFill>
            <a:ln w="9525">
              <a:noFill/>
              <a:miter lim="800000"/>
              <a:headEnd/>
              <a:tailEnd/>
            </a:ln>
          </p:spPr>
          <p:txBody>
            <a:bodyPr/>
            <a:lstStyle/>
            <a:p>
              <a:pPr>
                <a:defRPr/>
              </a:pPr>
              <a:endParaRPr lang="de-DE"/>
            </a:p>
          </p:txBody>
        </p:sp>
        <p:sp>
          <p:nvSpPr>
            <p:cNvPr id="125009" name="Rectangle 81"/>
            <p:cNvSpPr>
              <a:spLocks noChangeArrowheads="1"/>
            </p:cNvSpPr>
            <p:nvPr userDrawn="1"/>
          </p:nvSpPr>
          <p:spPr bwMode="auto">
            <a:xfrm>
              <a:off x="-1" y="1668"/>
              <a:ext cx="288" cy="24"/>
            </a:xfrm>
            <a:prstGeom prst="rect">
              <a:avLst/>
            </a:prstGeom>
            <a:solidFill>
              <a:srgbClr val="457AAB"/>
            </a:solidFill>
            <a:ln w="9525">
              <a:noFill/>
              <a:miter lim="800000"/>
              <a:headEnd/>
              <a:tailEnd/>
            </a:ln>
          </p:spPr>
          <p:txBody>
            <a:bodyPr/>
            <a:lstStyle/>
            <a:p>
              <a:pPr>
                <a:defRPr/>
              </a:pPr>
              <a:endParaRPr lang="de-DE"/>
            </a:p>
          </p:txBody>
        </p:sp>
        <p:sp>
          <p:nvSpPr>
            <p:cNvPr id="125010" name="Rectangle 82"/>
            <p:cNvSpPr>
              <a:spLocks noChangeArrowheads="1"/>
            </p:cNvSpPr>
            <p:nvPr userDrawn="1"/>
          </p:nvSpPr>
          <p:spPr bwMode="auto">
            <a:xfrm>
              <a:off x="-1" y="1692"/>
              <a:ext cx="288" cy="24"/>
            </a:xfrm>
            <a:prstGeom prst="rect">
              <a:avLst/>
            </a:prstGeom>
            <a:solidFill>
              <a:srgbClr val="467BAC"/>
            </a:solidFill>
            <a:ln w="9525">
              <a:noFill/>
              <a:miter lim="800000"/>
              <a:headEnd/>
              <a:tailEnd/>
            </a:ln>
          </p:spPr>
          <p:txBody>
            <a:bodyPr/>
            <a:lstStyle/>
            <a:p>
              <a:pPr>
                <a:defRPr/>
              </a:pPr>
              <a:endParaRPr lang="de-DE"/>
            </a:p>
          </p:txBody>
        </p:sp>
        <p:sp>
          <p:nvSpPr>
            <p:cNvPr id="125011" name="Rectangle 83"/>
            <p:cNvSpPr>
              <a:spLocks noChangeArrowheads="1"/>
            </p:cNvSpPr>
            <p:nvPr userDrawn="1"/>
          </p:nvSpPr>
          <p:spPr bwMode="auto">
            <a:xfrm>
              <a:off x="-1" y="1716"/>
              <a:ext cx="288" cy="23"/>
            </a:xfrm>
            <a:prstGeom prst="rect">
              <a:avLst/>
            </a:prstGeom>
            <a:solidFill>
              <a:srgbClr val="477CAC"/>
            </a:solidFill>
            <a:ln w="9525">
              <a:noFill/>
              <a:miter lim="800000"/>
              <a:headEnd/>
              <a:tailEnd/>
            </a:ln>
          </p:spPr>
          <p:txBody>
            <a:bodyPr/>
            <a:lstStyle/>
            <a:p>
              <a:pPr>
                <a:defRPr/>
              </a:pPr>
              <a:endParaRPr lang="de-DE"/>
            </a:p>
          </p:txBody>
        </p:sp>
        <p:sp>
          <p:nvSpPr>
            <p:cNvPr id="125012" name="Rectangle 84"/>
            <p:cNvSpPr>
              <a:spLocks noChangeArrowheads="1"/>
            </p:cNvSpPr>
            <p:nvPr userDrawn="1"/>
          </p:nvSpPr>
          <p:spPr bwMode="auto">
            <a:xfrm>
              <a:off x="-1" y="1739"/>
              <a:ext cx="288" cy="24"/>
            </a:xfrm>
            <a:prstGeom prst="rect">
              <a:avLst/>
            </a:prstGeom>
            <a:solidFill>
              <a:srgbClr val="487CAC"/>
            </a:solidFill>
            <a:ln w="9525">
              <a:noFill/>
              <a:miter lim="800000"/>
              <a:headEnd/>
              <a:tailEnd/>
            </a:ln>
          </p:spPr>
          <p:txBody>
            <a:bodyPr/>
            <a:lstStyle/>
            <a:p>
              <a:pPr>
                <a:defRPr/>
              </a:pPr>
              <a:endParaRPr lang="de-DE"/>
            </a:p>
          </p:txBody>
        </p:sp>
        <p:sp>
          <p:nvSpPr>
            <p:cNvPr id="125013" name="Rectangle 85"/>
            <p:cNvSpPr>
              <a:spLocks noChangeArrowheads="1"/>
            </p:cNvSpPr>
            <p:nvPr userDrawn="1"/>
          </p:nvSpPr>
          <p:spPr bwMode="auto">
            <a:xfrm>
              <a:off x="-1" y="1763"/>
              <a:ext cx="288" cy="24"/>
            </a:xfrm>
            <a:prstGeom prst="rect">
              <a:avLst/>
            </a:prstGeom>
            <a:solidFill>
              <a:srgbClr val="497DAD"/>
            </a:solidFill>
            <a:ln w="9525">
              <a:noFill/>
              <a:miter lim="800000"/>
              <a:headEnd/>
              <a:tailEnd/>
            </a:ln>
          </p:spPr>
          <p:txBody>
            <a:bodyPr/>
            <a:lstStyle/>
            <a:p>
              <a:pPr>
                <a:defRPr/>
              </a:pPr>
              <a:endParaRPr lang="de-DE"/>
            </a:p>
          </p:txBody>
        </p:sp>
        <p:sp>
          <p:nvSpPr>
            <p:cNvPr id="125014" name="Rectangle 86"/>
            <p:cNvSpPr>
              <a:spLocks noChangeArrowheads="1"/>
            </p:cNvSpPr>
            <p:nvPr userDrawn="1"/>
          </p:nvSpPr>
          <p:spPr bwMode="auto">
            <a:xfrm>
              <a:off x="-1" y="1787"/>
              <a:ext cx="288" cy="24"/>
            </a:xfrm>
            <a:prstGeom prst="rect">
              <a:avLst/>
            </a:prstGeom>
            <a:solidFill>
              <a:srgbClr val="4A7EAD"/>
            </a:solidFill>
            <a:ln w="9525">
              <a:noFill/>
              <a:miter lim="800000"/>
              <a:headEnd/>
              <a:tailEnd/>
            </a:ln>
          </p:spPr>
          <p:txBody>
            <a:bodyPr/>
            <a:lstStyle/>
            <a:p>
              <a:pPr>
                <a:defRPr/>
              </a:pPr>
              <a:endParaRPr lang="de-DE"/>
            </a:p>
          </p:txBody>
        </p:sp>
        <p:sp>
          <p:nvSpPr>
            <p:cNvPr id="125015" name="Rectangle 87"/>
            <p:cNvSpPr>
              <a:spLocks noChangeArrowheads="1"/>
            </p:cNvSpPr>
            <p:nvPr userDrawn="1"/>
          </p:nvSpPr>
          <p:spPr bwMode="auto">
            <a:xfrm>
              <a:off x="-1" y="1811"/>
              <a:ext cx="288" cy="24"/>
            </a:xfrm>
            <a:prstGeom prst="rect">
              <a:avLst/>
            </a:prstGeom>
            <a:solidFill>
              <a:srgbClr val="4B7FAE"/>
            </a:solidFill>
            <a:ln w="9525">
              <a:noFill/>
              <a:miter lim="800000"/>
              <a:headEnd/>
              <a:tailEnd/>
            </a:ln>
          </p:spPr>
          <p:txBody>
            <a:bodyPr/>
            <a:lstStyle/>
            <a:p>
              <a:pPr>
                <a:defRPr/>
              </a:pPr>
              <a:endParaRPr lang="de-DE"/>
            </a:p>
          </p:txBody>
        </p:sp>
        <p:sp>
          <p:nvSpPr>
            <p:cNvPr id="125016" name="Rectangle 88"/>
            <p:cNvSpPr>
              <a:spLocks noChangeArrowheads="1"/>
            </p:cNvSpPr>
            <p:nvPr userDrawn="1"/>
          </p:nvSpPr>
          <p:spPr bwMode="auto">
            <a:xfrm>
              <a:off x="-1" y="1835"/>
              <a:ext cx="288" cy="24"/>
            </a:xfrm>
            <a:prstGeom prst="rect">
              <a:avLst/>
            </a:prstGeom>
            <a:solidFill>
              <a:srgbClr val="4C7FAE"/>
            </a:solidFill>
            <a:ln w="9525">
              <a:noFill/>
              <a:miter lim="800000"/>
              <a:headEnd/>
              <a:tailEnd/>
            </a:ln>
          </p:spPr>
          <p:txBody>
            <a:bodyPr/>
            <a:lstStyle/>
            <a:p>
              <a:pPr>
                <a:defRPr/>
              </a:pPr>
              <a:endParaRPr lang="de-DE"/>
            </a:p>
          </p:txBody>
        </p:sp>
        <p:sp>
          <p:nvSpPr>
            <p:cNvPr id="125017" name="Rectangle 89"/>
            <p:cNvSpPr>
              <a:spLocks noChangeArrowheads="1"/>
            </p:cNvSpPr>
            <p:nvPr userDrawn="1"/>
          </p:nvSpPr>
          <p:spPr bwMode="auto">
            <a:xfrm>
              <a:off x="-1" y="1859"/>
              <a:ext cx="288" cy="23"/>
            </a:xfrm>
            <a:prstGeom prst="rect">
              <a:avLst/>
            </a:prstGeom>
            <a:solidFill>
              <a:srgbClr val="4D80AF"/>
            </a:solidFill>
            <a:ln w="9525">
              <a:noFill/>
              <a:miter lim="800000"/>
              <a:headEnd/>
              <a:tailEnd/>
            </a:ln>
          </p:spPr>
          <p:txBody>
            <a:bodyPr/>
            <a:lstStyle/>
            <a:p>
              <a:pPr>
                <a:defRPr/>
              </a:pPr>
              <a:endParaRPr lang="de-DE"/>
            </a:p>
          </p:txBody>
        </p:sp>
        <p:sp>
          <p:nvSpPr>
            <p:cNvPr id="125018" name="Rectangle 90"/>
            <p:cNvSpPr>
              <a:spLocks noChangeArrowheads="1"/>
            </p:cNvSpPr>
            <p:nvPr userDrawn="1"/>
          </p:nvSpPr>
          <p:spPr bwMode="auto">
            <a:xfrm>
              <a:off x="-1" y="1882"/>
              <a:ext cx="288" cy="24"/>
            </a:xfrm>
            <a:prstGeom prst="rect">
              <a:avLst/>
            </a:prstGeom>
            <a:solidFill>
              <a:srgbClr val="4E81AF"/>
            </a:solidFill>
            <a:ln w="9525">
              <a:noFill/>
              <a:miter lim="800000"/>
              <a:headEnd/>
              <a:tailEnd/>
            </a:ln>
          </p:spPr>
          <p:txBody>
            <a:bodyPr/>
            <a:lstStyle/>
            <a:p>
              <a:pPr>
                <a:defRPr/>
              </a:pPr>
              <a:endParaRPr lang="de-DE"/>
            </a:p>
          </p:txBody>
        </p:sp>
        <p:sp>
          <p:nvSpPr>
            <p:cNvPr id="125019" name="Rectangle 91"/>
            <p:cNvSpPr>
              <a:spLocks noChangeArrowheads="1"/>
            </p:cNvSpPr>
            <p:nvPr userDrawn="1"/>
          </p:nvSpPr>
          <p:spPr bwMode="auto">
            <a:xfrm>
              <a:off x="-1" y="1906"/>
              <a:ext cx="288" cy="24"/>
            </a:xfrm>
            <a:prstGeom prst="rect">
              <a:avLst/>
            </a:prstGeom>
            <a:solidFill>
              <a:srgbClr val="4F82AF"/>
            </a:solidFill>
            <a:ln w="9525">
              <a:noFill/>
              <a:miter lim="800000"/>
              <a:headEnd/>
              <a:tailEnd/>
            </a:ln>
          </p:spPr>
          <p:txBody>
            <a:bodyPr/>
            <a:lstStyle/>
            <a:p>
              <a:pPr>
                <a:defRPr/>
              </a:pPr>
              <a:endParaRPr lang="de-DE"/>
            </a:p>
          </p:txBody>
        </p:sp>
        <p:sp>
          <p:nvSpPr>
            <p:cNvPr id="125020" name="Rectangle 92"/>
            <p:cNvSpPr>
              <a:spLocks noChangeArrowheads="1"/>
            </p:cNvSpPr>
            <p:nvPr userDrawn="1"/>
          </p:nvSpPr>
          <p:spPr bwMode="auto">
            <a:xfrm>
              <a:off x="-1" y="1930"/>
              <a:ext cx="288" cy="24"/>
            </a:xfrm>
            <a:prstGeom prst="rect">
              <a:avLst/>
            </a:prstGeom>
            <a:solidFill>
              <a:srgbClr val="5082B0"/>
            </a:solidFill>
            <a:ln w="9525">
              <a:noFill/>
              <a:miter lim="800000"/>
              <a:headEnd/>
              <a:tailEnd/>
            </a:ln>
          </p:spPr>
          <p:txBody>
            <a:bodyPr/>
            <a:lstStyle/>
            <a:p>
              <a:pPr>
                <a:defRPr/>
              </a:pPr>
              <a:endParaRPr lang="de-DE"/>
            </a:p>
          </p:txBody>
        </p:sp>
        <p:sp>
          <p:nvSpPr>
            <p:cNvPr id="125021" name="Rectangle 93"/>
            <p:cNvSpPr>
              <a:spLocks noChangeArrowheads="1"/>
            </p:cNvSpPr>
            <p:nvPr userDrawn="1"/>
          </p:nvSpPr>
          <p:spPr bwMode="auto">
            <a:xfrm>
              <a:off x="-1" y="1954"/>
              <a:ext cx="288" cy="24"/>
            </a:xfrm>
            <a:prstGeom prst="rect">
              <a:avLst/>
            </a:prstGeom>
            <a:solidFill>
              <a:srgbClr val="5183B0"/>
            </a:solidFill>
            <a:ln w="9525">
              <a:noFill/>
              <a:miter lim="800000"/>
              <a:headEnd/>
              <a:tailEnd/>
            </a:ln>
          </p:spPr>
          <p:txBody>
            <a:bodyPr/>
            <a:lstStyle/>
            <a:p>
              <a:pPr>
                <a:defRPr/>
              </a:pPr>
              <a:endParaRPr lang="de-DE"/>
            </a:p>
          </p:txBody>
        </p:sp>
        <p:sp>
          <p:nvSpPr>
            <p:cNvPr id="125022" name="Rectangle 94"/>
            <p:cNvSpPr>
              <a:spLocks noChangeArrowheads="1"/>
            </p:cNvSpPr>
            <p:nvPr userDrawn="1"/>
          </p:nvSpPr>
          <p:spPr bwMode="auto">
            <a:xfrm>
              <a:off x="-1" y="1978"/>
              <a:ext cx="288" cy="24"/>
            </a:xfrm>
            <a:prstGeom prst="rect">
              <a:avLst/>
            </a:prstGeom>
            <a:solidFill>
              <a:srgbClr val="5284B1"/>
            </a:solidFill>
            <a:ln w="9525">
              <a:noFill/>
              <a:miter lim="800000"/>
              <a:headEnd/>
              <a:tailEnd/>
            </a:ln>
          </p:spPr>
          <p:txBody>
            <a:bodyPr/>
            <a:lstStyle/>
            <a:p>
              <a:pPr>
                <a:defRPr/>
              </a:pPr>
              <a:endParaRPr lang="de-DE"/>
            </a:p>
          </p:txBody>
        </p:sp>
        <p:sp>
          <p:nvSpPr>
            <p:cNvPr id="125023" name="Rectangle 95"/>
            <p:cNvSpPr>
              <a:spLocks noChangeArrowheads="1"/>
            </p:cNvSpPr>
            <p:nvPr userDrawn="1"/>
          </p:nvSpPr>
          <p:spPr bwMode="auto">
            <a:xfrm>
              <a:off x="-1" y="2002"/>
              <a:ext cx="288" cy="24"/>
            </a:xfrm>
            <a:prstGeom prst="rect">
              <a:avLst/>
            </a:prstGeom>
            <a:solidFill>
              <a:srgbClr val="5385B1"/>
            </a:solidFill>
            <a:ln w="9525">
              <a:noFill/>
              <a:miter lim="800000"/>
              <a:headEnd/>
              <a:tailEnd/>
            </a:ln>
          </p:spPr>
          <p:txBody>
            <a:bodyPr/>
            <a:lstStyle/>
            <a:p>
              <a:pPr>
                <a:defRPr/>
              </a:pPr>
              <a:endParaRPr lang="de-DE"/>
            </a:p>
          </p:txBody>
        </p:sp>
        <p:sp>
          <p:nvSpPr>
            <p:cNvPr id="125024" name="Rectangle 96"/>
            <p:cNvSpPr>
              <a:spLocks noChangeArrowheads="1"/>
            </p:cNvSpPr>
            <p:nvPr userDrawn="1"/>
          </p:nvSpPr>
          <p:spPr bwMode="auto">
            <a:xfrm>
              <a:off x="-1" y="2026"/>
              <a:ext cx="288" cy="23"/>
            </a:xfrm>
            <a:prstGeom prst="rect">
              <a:avLst/>
            </a:prstGeom>
            <a:solidFill>
              <a:srgbClr val="5485B1"/>
            </a:solidFill>
            <a:ln w="9525">
              <a:noFill/>
              <a:miter lim="800000"/>
              <a:headEnd/>
              <a:tailEnd/>
            </a:ln>
          </p:spPr>
          <p:txBody>
            <a:bodyPr/>
            <a:lstStyle/>
            <a:p>
              <a:pPr>
                <a:defRPr/>
              </a:pPr>
              <a:endParaRPr lang="de-DE"/>
            </a:p>
          </p:txBody>
        </p:sp>
        <p:sp>
          <p:nvSpPr>
            <p:cNvPr id="125025" name="Rectangle 97"/>
            <p:cNvSpPr>
              <a:spLocks noChangeArrowheads="1"/>
            </p:cNvSpPr>
            <p:nvPr userDrawn="1"/>
          </p:nvSpPr>
          <p:spPr bwMode="auto">
            <a:xfrm>
              <a:off x="-1" y="2049"/>
              <a:ext cx="288" cy="24"/>
            </a:xfrm>
            <a:prstGeom prst="rect">
              <a:avLst/>
            </a:prstGeom>
            <a:solidFill>
              <a:srgbClr val="5586B2"/>
            </a:solidFill>
            <a:ln w="9525">
              <a:noFill/>
              <a:miter lim="800000"/>
              <a:headEnd/>
              <a:tailEnd/>
            </a:ln>
          </p:spPr>
          <p:txBody>
            <a:bodyPr/>
            <a:lstStyle/>
            <a:p>
              <a:pPr>
                <a:defRPr/>
              </a:pPr>
              <a:endParaRPr lang="de-DE"/>
            </a:p>
          </p:txBody>
        </p:sp>
        <p:sp>
          <p:nvSpPr>
            <p:cNvPr id="125026" name="Rectangle 98"/>
            <p:cNvSpPr>
              <a:spLocks noChangeArrowheads="1"/>
            </p:cNvSpPr>
            <p:nvPr userDrawn="1"/>
          </p:nvSpPr>
          <p:spPr bwMode="auto">
            <a:xfrm>
              <a:off x="-1" y="2073"/>
              <a:ext cx="288" cy="24"/>
            </a:xfrm>
            <a:prstGeom prst="rect">
              <a:avLst/>
            </a:prstGeom>
            <a:solidFill>
              <a:srgbClr val="5687B2"/>
            </a:solidFill>
            <a:ln w="9525">
              <a:noFill/>
              <a:miter lim="800000"/>
              <a:headEnd/>
              <a:tailEnd/>
            </a:ln>
          </p:spPr>
          <p:txBody>
            <a:bodyPr/>
            <a:lstStyle/>
            <a:p>
              <a:pPr>
                <a:defRPr/>
              </a:pPr>
              <a:endParaRPr lang="de-DE"/>
            </a:p>
          </p:txBody>
        </p:sp>
        <p:sp>
          <p:nvSpPr>
            <p:cNvPr id="125027" name="Rectangle 99"/>
            <p:cNvSpPr>
              <a:spLocks noChangeArrowheads="1"/>
            </p:cNvSpPr>
            <p:nvPr userDrawn="1"/>
          </p:nvSpPr>
          <p:spPr bwMode="auto">
            <a:xfrm>
              <a:off x="-1" y="2097"/>
              <a:ext cx="288" cy="24"/>
            </a:xfrm>
            <a:prstGeom prst="rect">
              <a:avLst/>
            </a:prstGeom>
            <a:solidFill>
              <a:srgbClr val="5788B3"/>
            </a:solidFill>
            <a:ln w="9525">
              <a:noFill/>
              <a:miter lim="800000"/>
              <a:headEnd/>
              <a:tailEnd/>
            </a:ln>
          </p:spPr>
          <p:txBody>
            <a:bodyPr/>
            <a:lstStyle/>
            <a:p>
              <a:pPr>
                <a:defRPr/>
              </a:pPr>
              <a:endParaRPr lang="de-DE"/>
            </a:p>
          </p:txBody>
        </p:sp>
        <p:sp>
          <p:nvSpPr>
            <p:cNvPr id="125028" name="Rectangle 100"/>
            <p:cNvSpPr>
              <a:spLocks noChangeArrowheads="1"/>
            </p:cNvSpPr>
            <p:nvPr userDrawn="1"/>
          </p:nvSpPr>
          <p:spPr bwMode="auto">
            <a:xfrm>
              <a:off x="-1" y="2121"/>
              <a:ext cx="288" cy="24"/>
            </a:xfrm>
            <a:prstGeom prst="rect">
              <a:avLst/>
            </a:prstGeom>
            <a:solidFill>
              <a:srgbClr val="5888B3"/>
            </a:solidFill>
            <a:ln w="9525">
              <a:noFill/>
              <a:miter lim="800000"/>
              <a:headEnd/>
              <a:tailEnd/>
            </a:ln>
          </p:spPr>
          <p:txBody>
            <a:bodyPr/>
            <a:lstStyle/>
            <a:p>
              <a:pPr>
                <a:defRPr/>
              </a:pPr>
              <a:endParaRPr lang="de-DE"/>
            </a:p>
          </p:txBody>
        </p:sp>
        <p:sp>
          <p:nvSpPr>
            <p:cNvPr id="125029" name="Rectangle 101"/>
            <p:cNvSpPr>
              <a:spLocks noChangeArrowheads="1"/>
            </p:cNvSpPr>
            <p:nvPr userDrawn="1"/>
          </p:nvSpPr>
          <p:spPr bwMode="auto">
            <a:xfrm>
              <a:off x="-1" y="2145"/>
              <a:ext cx="288" cy="24"/>
            </a:xfrm>
            <a:prstGeom prst="rect">
              <a:avLst/>
            </a:prstGeom>
            <a:solidFill>
              <a:srgbClr val="5989B4"/>
            </a:solidFill>
            <a:ln w="9525">
              <a:noFill/>
              <a:miter lim="800000"/>
              <a:headEnd/>
              <a:tailEnd/>
            </a:ln>
          </p:spPr>
          <p:txBody>
            <a:bodyPr/>
            <a:lstStyle/>
            <a:p>
              <a:pPr>
                <a:defRPr/>
              </a:pPr>
              <a:endParaRPr lang="de-DE"/>
            </a:p>
          </p:txBody>
        </p:sp>
        <p:sp>
          <p:nvSpPr>
            <p:cNvPr id="125030" name="Rectangle 102"/>
            <p:cNvSpPr>
              <a:spLocks noChangeArrowheads="1"/>
            </p:cNvSpPr>
            <p:nvPr userDrawn="1"/>
          </p:nvSpPr>
          <p:spPr bwMode="auto">
            <a:xfrm>
              <a:off x="-1" y="2169"/>
              <a:ext cx="288" cy="23"/>
            </a:xfrm>
            <a:prstGeom prst="rect">
              <a:avLst/>
            </a:prstGeom>
            <a:solidFill>
              <a:srgbClr val="5A8AB4"/>
            </a:solidFill>
            <a:ln w="9525">
              <a:noFill/>
              <a:miter lim="800000"/>
              <a:headEnd/>
              <a:tailEnd/>
            </a:ln>
          </p:spPr>
          <p:txBody>
            <a:bodyPr/>
            <a:lstStyle/>
            <a:p>
              <a:pPr>
                <a:defRPr/>
              </a:pPr>
              <a:endParaRPr lang="de-DE"/>
            </a:p>
          </p:txBody>
        </p:sp>
        <p:sp>
          <p:nvSpPr>
            <p:cNvPr id="125031" name="Rectangle 103"/>
            <p:cNvSpPr>
              <a:spLocks noChangeArrowheads="1"/>
            </p:cNvSpPr>
            <p:nvPr userDrawn="1"/>
          </p:nvSpPr>
          <p:spPr bwMode="auto">
            <a:xfrm>
              <a:off x="-1" y="2192"/>
              <a:ext cx="288" cy="24"/>
            </a:xfrm>
            <a:prstGeom prst="rect">
              <a:avLst/>
            </a:prstGeom>
            <a:solidFill>
              <a:srgbClr val="5B8BB4"/>
            </a:solidFill>
            <a:ln w="9525">
              <a:noFill/>
              <a:miter lim="800000"/>
              <a:headEnd/>
              <a:tailEnd/>
            </a:ln>
          </p:spPr>
          <p:txBody>
            <a:bodyPr/>
            <a:lstStyle/>
            <a:p>
              <a:pPr>
                <a:defRPr/>
              </a:pPr>
              <a:endParaRPr lang="de-DE"/>
            </a:p>
          </p:txBody>
        </p:sp>
        <p:sp>
          <p:nvSpPr>
            <p:cNvPr id="125032" name="Rectangle 104"/>
            <p:cNvSpPr>
              <a:spLocks noChangeArrowheads="1"/>
            </p:cNvSpPr>
            <p:nvPr userDrawn="1"/>
          </p:nvSpPr>
          <p:spPr bwMode="auto">
            <a:xfrm>
              <a:off x="-1" y="2216"/>
              <a:ext cx="288" cy="24"/>
            </a:xfrm>
            <a:prstGeom prst="rect">
              <a:avLst/>
            </a:prstGeom>
            <a:solidFill>
              <a:srgbClr val="5C8CB5"/>
            </a:solidFill>
            <a:ln w="9525">
              <a:noFill/>
              <a:miter lim="800000"/>
              <a:headEnd/>
              <a:tailEnd/>
            </a:ln>
          </p:spPr>
          <p:txBody>
            <a:bodyPr/>
            <a:lstStyle/>
            <a:p>
              <a:pPr>
                <a:defRPr/>
              </a:pPr>
              <a:endParaRPr lang="de-DE"/>
            </a:p>
          </p:txBody>
        </p:sp>
        <p:sp>
          <p:nvSpPr>
            <p:cNvPr id="125033" name="Rectangle 105"/>
            <p:cNvSpPr>
              <a:spLocks noChangeArrowheads="1"/>
            </p:cNvSpPr>
            <p:nvPr userDrawn="1"/>
          </p:nvSpPr>
          <p:spPr bwMode="auto">
            <a:xfrm>
              <a:off x="-1" y="2240"/>
              <a:ext cx="288" cy="24"/>
            </a:xfrm>
            <a:prstGeom prst="rect">
              <a:avLst/>
            </a:prstGeom>
            <a:solidFill>
              <a:srgbClr val="5D8CB5"/>
            </a:solidFill>
            <a:ln w="9525">
              <a:noFill/>
              <a:miter lim="800000"/>
              <a:headEnd/>
              <a:tailEnd/>
            </a:ln>
          </p:spPr>
          <p:txBody>
            <a:bodyPr/>
            <a:lstStyle/>
            <a:p>
              <a:pPr>
                <a:defRPr/>
              </a:pPr>
              <a:endParaRPr lang="de-DE"/>
            </a:p>
          </p:txBody>
        </p:sp>
        <p:sp>
          <p:nvSpPr>
            <p:cNvPr id="125034" name="Rectangle 106"/>
            <p:cNvSpPr>
              <a:spLocks noChangeArrowheads="1"/>
            </p:cNvSpPr>
            <p:nvPr userDrawn="1"/>
          </p:nvSpPr>
          <p:spPr bwMode="auto">
            <a:xfrm>
              <a:off x="-1" y="2264"/>
              <a:ext cx="288" cy="24"/>
            </a:xfrm>
            <a:prstGeom prst="rect">
              <a:avLst/>
            </a:prstGeom>
            <a:solidFill>
              <a:srgbClr val="5E8DB6"/>
            </a:solidFill>
            <a:ln w="9525">
              <a:noFill/>
              <a:miter lim="800000"/>
              <a:headEnd/>
              <a:tailEnd/>
            </a:ln>
          </p:spPr>
          <p:txBody>
            <a:bodyPr/>
            <a:lstStyle/>
            <a:p>
              <a:pPr>
                <a:defRPr/>
              </a:pPr>
              <a:endParaRPr lang="de-DE"/>
            </a:p>
          </p:txBody>
        </p:sp>
        <p:sp>
          <p:nvSpPr>
            <p:cNvPr id="125035" name="Rectangle 107"/>
            <p:cNvSpPr>
              <a:spLocks noChangeArrowheads="1"/>
            </p:cNvSpPr>
            <p:nvPr userDrawn="1"/>
          </p:nvSpPr>
          <p:spPr bwMode="auto">
            <a:xfrm>
              <a:off x="-1" y="2288"/>
              <a:ext cx="288" cy="23"/>
            </a:xfrm>
            <a:prstGeom prst="rect">
              <a:avLst/>
            </a:prstGeom>
            <a:solidFill>
              <a:srgbClr val="5F8EB6"/>
            </a:solidFill>
            <a:ln w="9525">
              <a:noFill/>
              <a:miter lim="800000"/>
              <a:headEnd/>
              <a:tailEnd/>
            </a:ln>
          </p:spPr>
          <p:txBody>
            <a:bodyPr/>
            <a:lstStyle/>
            <a:p>
              <a:pPr>
                <a:defRPr/>
              </a:pPr>
              <a:endParaRPr lang="de-DE"/>
            </a:p>
          </p:txBody>
        </p:sp>
        <p:sp>
          <p:nvSpPr>
            <p:cNvPr id="125036" name="Rectangle 108"/>
            <p:cNvSpPr>
              <a:spLocks noChangeArrowheads="1"/>
            </p:cNvSpPr>
            <p:nvPr userDrawn="1"/>
          </p:nvSpPr>
          <p:spPr bwMode="auto">
            <a:xfrm>
              <a:off x="-1" y="2311"/>
              <a:ext cx="288" cy="24"/>
            </a:xfrm>
            <a:prstGeom prst="rect">
              <a:avLst/>
            </a:prstGeom>
            <a:solidFill>
              <a:srgbClr val="608FB7"/>
            </a:solidFill>
            <a:ln w="9525">
              <a:noFill/>
              <a:miter lim="800000"/>
              <a:headEnd/>
              <a:tailEnd/>
            </a:ln>
          </p:spPr>
          <p:txBody>
            <a:bodyPr/>
            <a:lstStyle/>
            <a:p>
              <a:pPr>
                <a:defRPr/>
              </a:pPr>
              <a:endParaRPr lang="de-DE"/>
            </a:p>
          </p:txBody>
        </p:sp>
        <p:sp>
          <p:nvSpPr>
            <p:cNvPr id="125037" name="Rectangle 109"/>
            <p:cNvSpPr>
              <a:spLocks noChangeArrowheads="1"/>
            </p:cNvSpPr>
            <p:nvPr userDrawn="1"/>
          </p:nvSpPr>
          <p:spPr bwMode="auto">
            <a:xfrm>
              <a:off x="-1" y="2335"/>
              <a:ext cx="288" cy="24"/>
            </a:xfrm>
            <a:prstGeom prst="rect">
              <a:avLst/>
            </a:prstGeom>
            <a:solidFill>
              <a:srgbClr val="618FB7"/>
            </a:solidFill>
            <a:ln w="9525">
              <a:noFill/>
              <a:miter lim="800000"/>
              <a:headEnd/>
              <a:tailEnd/>
            </a:ln>
          </p:spPr>
          <p:txBody>
            <a:bodyPr/>
            <a:lstStyle/>
            <a:p>
              <a:pPr>
                <a:defRPr/>
              </a:pPr>
              <a:endParaRPr lang="de-DE"/>
            </a:p>
          </p:txBody>
        </p:sp>
        <p:sp>
          <p:nvSpPr>
            <p:cNvPr id="125038" name="Rectangle 110"/>
            <p:cNvSpPr>
              <a:spLocks noChangeArrowheads="1"/>
            </p:cNvSpPr>
            <p:nvPr userDrawn="1"/>
          </p:nvSpPr>
          <p:spPr bwMode="auto">
            <a:xfrm>
              <a:off x="-1" y="2359"/>
              <a:ext cx="288" cy="24"/>
            </a:xfrm>
            <a:prstGeom prst="rect">
              <a:avLst/>
            </a:prstGeom>
            <a:solidFill>
              <a:srgbClr val="6290B7"/>
            </a:solidFill>
            <a:ln w="9525">
              <a:noFill/>
              <a:miter lim="800000"/>
              <a:headEnd/>
              <a:tailEnd/>
            </a:ln>
          </p:spPr>
          <p:txBody>
            <a:bodyPr/>
            <a:lstStyle/>
            <a:p>
              <a:pPr>
                <a:defRPr/>
              </a:pPr>
              <a:endParaRPr lang="de-DE"/>
            </a:p>
          </p:txBody>
        </p:sp>
        <p:sp>
          <p:nvSpPr>
            <p:cNvPr id="125039" name="Rectangle 111"/>
            <p:cNvSpPr>
              <a:spLocks noChangeArrowheads="1"/>
            </p:cNvSpPr>
            <p:nvPr userDrawn="1"/>
          </p:nvSpPr>
          <p:spPr bwMode="auto">
            <a:xfrm>
              <a:off x="-1" y="2383"/>
              <a:ext cx="288" cy="24"/>
            </a:xfrm>
            <a:prstGeom prst="rect">
              <a:avLst/>
            </a:prstGeom>
            <a:solidFill>
              <a:srgbClr val="6391B8"/>
            </a:solidFill>
            <a:ln w="9525">
              <a:noFill/>
              <a:miter lim="800000"/>
              <a:headEnd/>
              <a:tailEnd/>
            </a:ln>
          </p:spPr>
          <p:txBody>
            <a:bodyPr/>
            <a:lstStyle/>
            <a:p>
              <a:pPr>
                <a:defRPr/>
              </a:pPr>
              <a:endParaRPr lang="de-DE"/>
            </a:p>
          </p:txBody>
        </p:sp>
        <p:sp>
          <p:nvSpPr>
            <p:cNvPr id="125040" name="Rectangle 112"/>
            <p:cNvSpPr>
              <a:spLocks noChangeArrowheads="1"/>
            </p:cNvSpPr>
            <p:nvPr userDrawn="1"/>
          </p:nvSpPr>
          <p:spPr bwMode="auto">
            <a:xfrm>
              <a:off x="-1" y="2407"/>
              <a:ext cx="288" cy="24"/>
            </a:xfrm>
            <a:prstGeom prst="rect">
              <a:avLst/>
            </a:prstGeom>
            <a:solidFill>
              <a:srgbClr val="6492B8"/>
            </a:solidFill>
            <a:ln w="9525">
              <a:noFill/>
              <a:miter lim="800000"/>
              <a:headEnd/>
              <a:tailEnd/>
            </a:ln>
          </p:spPr>
          <p:txBody>
            <a:bodyPr/>
            <a:lstStyle/>
            <a:p>
              <a:pPr>
                <a:defRPr/>
              </a:pPr>
              <a:endParaRPr lang="de-DE"/>
            </a:p>
          </p:txBody>
        </p:sp>
        <p:sp>
          <p:nvSpPr>
            <p:cNvPr id="125041" name="Rectangle 113"/>
            <p:cNvSpPr>
              <a:spLocks noChangeArrowheads="1"/>
            </p:cNvSpPr>
            <p:nvPr userDrawn="1"/>
          </p:nvSpPr>
          <p:spPr bwMode="auto">
            <a:xfrm>
              <a:off x="-1" y="2431"/>
              <a:ext cx="288" cy="24"/>
            </a:xfrm>
            <a:prstGeom prst="rect">
              <a:avLst/>
            </a:prstGeom>
            <a:solidFill>
              <a:srgbClr val="6592B9"/>
            </a:solidFill>
            <a:ln w="9525">
              <a:noFill/>
              <a:miter lim="800000"/>
              <a:headEnd/>
              <a:tailEnd/>
            </a:ln>
          </p:spPr>
          <p:txBody>
            <a:bodyPr/>
            <a:lstStyle/>
            <a:p>
              <a:pPr>
                <a:defRPr/>
              </a:pPr>
              <a:endParaRPr lang="de-DE"/>
            </a:p>
          </p:txBody>
        </p:sp>
        <p:sp>
          <p:nvSpPr>
            <p:cNvPr id="125042" name="Rectangle 114"/>
            <p:cNvSpPr>
              <a:spLocks noChangeArrowheads="1"/>
            </p:cNvSpPr>
            <p:nvPr userDrawn="1"/>
          </p:nvSpPr>
          <p:spPr bwMode="auto">
            <a:xfrm>
              <a:off x="-1" y="2455"/>
              <a:ext cx="288" cy="23"/>
            </a:xfrm>
            <a:prstGeom prst="rect">
              <a:avLst/>
            </a:prstGeom>
            <a:solidFill>
              <a:srgbClr val="6693B9"/>
            </a:solidFill>
            <a:ln w="9525">
              <a:noFill/>
              <a:miter lim="800000"/>
              <a:headEnd/>
              <a:tailEnd/>
            </a:ln>
          </p:spPr>
          <p:txBody>
            <a:bodyPr/>
            <a:lstStyle/>
            <a:p>
              <a:pPr>
                <a:defRPr/>
              </a:pPr>
              <a:endParaRPr lang="de-DE"/>
            </a:p>
          </p:txBody>
        </p:sp>
        <p:sp>
          <p:nvSpPr>
            <p:cNvPr id="125043" name="Rectangle 115"/>
            <p:cNvSpPr>
              <a:spLocks noChangeArrowheads="1"/>
            </p:cNvSpPr>
            <p:nvPr userDrawn="1"/>
          </p:nvSpPr>
          <p:spPr bwMode="auto">
            <a:xfrm>
              <a:off x="-1" y="2478"/>
              <a:ext cx="288" cy="24"/>
            </a:xfrm>
            <a:prstGeom prst="rect">
              <a:avLst/>
            </a:prstGeom>
            <a:solidFill>
              <a:srgbClr val="6794BA"/>
            </a:solidFill>
            <a:ln w="9525">
              <a:noFill/>
              <a:miter lim="800000"/>
              <a:headEnd/>
              <a:tailEnd/>
            </a:ln>
          </p:spPr>
          <p:txBody>
            <a:bodyPr/>
            <a:lstStyle/>
            <a:p>
              <a:pPr>
                <a:defRPr/>
              </a:pPr>
              <a:endParaRPr lang="de-DE"/>
            </a:p>
          </p:txBody>
        </p:sp>
        <p:sp>
          <p:nvSpPr>
            <p:cNvPr id="125044" name="Rectangle 116"/>
            <p:cNvSpPr>
              <a:spLocks noChangeArrowheads="1"/>
            </p:cNvSpPr>
            <p:nvPr userDrawn="1"/>
          </p:nvSpPr>
          <p:spPr bwMode="auto">
            <a:xfrm>
              <a:off x="-1" y="2502"/>
              <a:ext cx="288" cy="24"/>
            </a:xfrm>
            <a:prstGeom prst="rect">
              <a:avLst/>
            </a:prstGeom>
            <a:solidFill>
              <a:srgbClr val="6895BA"/>
            </a:solidFill>
            <a:ln w="9525">
              <a:noFill/>
              <a:miter lim="800000"/>
              <a:headEnd/>
              <a:tailEnd/>
            </a:ln>
          </p:spPr>
          <p:txBody>
            <a:bodyPr/>
            <a:lstStyle/>
            <a:p>
              <a:pPr>
                <a:defRPr/>
              </a:pPr>
              <a:endParaRPr lang="de-DE"/>
            </a:p>
          </p:txBody>
        </p:sp>
        <p:sp>
          <p:nvSpPr>
            <p:cNvPr id="125045" name="Rectangle 117"/>
            <p:cNvSpPr>
              <a:spLocks noChangeArrowheads="1"/>
            </p:cNvSpPr>
            <p:nvPr userDrawn="1"/>
          </p:nvSpPr>
          <p:spPr bwMode="auto">
            <a:xfrm>
              <a:off x="-1" y="2526"/>
              <a:ext cx="288" cy="24"/>
            </a:xfrm>
            <a:prstGeom prst="rect">
              <a:avLst/>
            </a:prstGeom>
            <a:solidFill>
              <a:srgbClr val="6995BA"/>
            </a:solidFill>
            <a:ln w="9525">
              <a:noFill/>
              <a:miter lim="800000"/>
              <a:headEnd/>
              <a:tailEnd/>
            </a:ln>
          </p:spPr>
          <p:txBody>
            <a:bodyPr/>
            <a:lstStyle/>
            <a:p>
              <a:pPr>
                <a:defRPr/>
              </a:pPr>
              <a:endParaRPr lang="de-DE"/>
            </a:p>
          </p:txBody>
        </p:sp>
        <p:sp>
          <p:nvSpPr>
            <p:cNvPr id="125046" name="Rectangle 118"/>
            <p:cNvSpPr>
              <a:spLocks noChangeArrowheads="1"/>
            </p:cNvSpPr>
            <p:nvPr userDrawn="1"/>
          </p:nvSpPr>
          <p:spPr bwMode="auto">
            <a:xfrm>
              <a:off x="-1" y="2550"/>
              <a:ext cx="288" cy="24"/>
            </a:xfrm>
            <a:prstGeom prst="rect">
              <a:avLst/>
            </a:prstGeom>
            <a:solidFill>
              <a:srgbClr val="6A96BB"/>
            </a:solidFill>
            <a:ln w="9525">
              <a:noFill/>
              <a:miter lim="800000"/>
              <a:headEnd/>
              <a:tailEnd/>
            </a:ln>
          </p:spPr>
          <p:txBody>
            <a:bodyPr/>
            <a:lstStyle/>
            <a:p>
              <a:pPr>
                <a:defRPr/>
              </a:pPr>
              <a:endParaRPr lang="de-DE"/>
            </a:p>
          </p:txBody>
        </p:sp>
        <p:sp>
          <p:nvSpPr>
            <p:cNvPr id="125047" name="Rectangle 119"/>
            <p:cNvSpPr>
              <a:spLocks noChangeArrowheads="1"/>
            </p:cNvSpPr>
            <p:nvPr userDrawn="1"/>
          </p:nvSpPr>
          <p:spPr bwMode="auto">
            <a:xfrm>
              <a:off x="-1" y="2574"/>
              <a:ext cx="288" cy="24"/>
            </a:xfrm>
            <a:prstGeom prst="rect">
              <a:avLst/>
            </a:prstGeom>
            <a:solidFill>
              <a:srgbClr val="6B97BB"/>
            </a:solidFill>
            <a:ln w="9525">
              <a:noFill/>
              <a:miter lim="800000"/>
              <a:headEnd/>
              <a:tailEnd/>
            </a:ln>
          </p:spPr>
          <p:txBody>
            <a:bodyPr/>
            <a:lstStyle/>
            <a:p>
              <a:pPr>
                <a:defRPr/>
              </a:pPr>
              <a:endParaRPr lang="de-DE"/>
            </a:p>
          </p:txBody>
        </p:sp>
        <p:sp>
          <p:nvSpPr>
            <p:cNvPr id="125048" name="Rectangle 120"/>
            <p:cNvSpPr>
              <a:spLocks noChangeArrowheads="1"/>
            </p:cNvSpPr>
            <p:nvPr userDrawn="1"/>
          </p:nvSpPr>
          <p:spPr bwMode="auto">
            <a:xfrm>
              <a:off x="-1" y="2598"/>
              <a:ext cx="288" cy="23"/>
            </a:xfrm>
            <a:prstGeom prst="rect">
              <a:avLst/>
            </a:prstGeom>
            <a:solidFill>
              <a:srgbClr val="6C98BC"/>
            </a:solidFill>
            <a:ln w="9525">
              <a:noFill/>
              <a:miter lim="800000"/>
              <a:headEnd/>
              <a:tailEnd/>
            </a:ln>
          </p:spPr>
          <p:txBody>
            <a:bodyPr/>
            <a:lstStyle/>
            <a:p>
              <a:pPr>
                <a:defRPr/>
              </a:pPr>
              <a:endParaRPr lang="de-DE"/>
            </a:p>
          </p:txBody>
        </p:sp>
        <p:sp>
          <p:nvSpPr>
            <p:cNvPr id="125049" name="Rectangle 121"/>
            <p:cNvSpPr>
              <a:spLocks noChangeArrowheads="1"/>
            </p:cNvSpPr>
            <p:nvPr userDrawn="1"/>
          </p:nvSpPr>
          <p:spPr bwMode="auto">
            <a:xfrm>
              <a:off x="-1" y="2621"/>
              <a:ext cx="288" cy="24"/>
            </a:xfrm>
            <a:prstGeom prst="rect">
              <a:avLst/>
            </a:prstGeom>
            <a:solidFill>
              <a:srgbClr val="6D98BC"/>
            </a:solidFill>
            <a:ln w="9525">
              <a:noFill/>
              <a:miter lim="800000"/>
              <a:headEnd/>
              <a:tailEnd/>
            </a:ln>
          </p:spPr>
          <p:txBody>
            <a:bodyPr/>
            <a:lstStyle/>
            <a:p>
              <a:pPr>
                <a:defRPr/>
              </a:pPr>
              <a:endParaRPr lang="de-DE"/>
            </a:p>
          </p:txBody>
        </p:sp>
        <p:sp>
          <p:nvSpPr>
            <p:cNvPr id="125050" name="Rectangle 122"/>
            <p:cNvSpPr>
              <a:spLocks noChangeArrowheads="1"/>
            </p:cNvSpPr>
            <p:nvPr userDrawn="1"/>
          </p:nvSpPr>
          <p:spPr bwMode="auto">
            <a:xfrm>
              <a:off x="-1" y="2645"/>
              <a:ext cx="288" cy="24"/>
            </a:xfrm>
            <a:prstGeom prst="rect">
              <a:avLst/>
            </a:prstGeom>
            <a:solidFill>
              <a:srgbClr val="6E99BC"/>
            </a:solidFill>
            <a:ln w="9525">
              <a:noFill/>
              <a:miter lim="800000"/>
              <a:headEnd/>
              <a:tailEnd/>
            </a:ln>
          </p:spPr>
          <p:txBody>
            <a:bodyPr/>
            <a:lstStyle/>
            <a:p>
              <a:pPr>
                <a:defRPr/>
              </a:pPr>
              <a:endParaRPr lang="de-DE"/>
            </a:p>
          </p:txBody>
        </p:sp>
        <p:sp>
          <p:nvSpPr>
            <p:cNvPr id="125051" name="Rectangle 123"/>
            <p:cNvSpPr>
              <a:spLocks noChangeArrowheads="1"/>
            </p:cNvSpPr>
            <p:nvPr userDrawn="1"/>
          </p:nvSpPr>
          <p:spPr bwMode="auto">
            <a:xfrm>
              <a:off x="-1" y="2669"/>
              <a:ext cx="288" cy="24"/>
            </a:xfrm>
            <a:prstGeom prst="rect">
              <a:avLst/>
            </a:prstGeom>
            <a:solidFill>
              <a:srgbClr val="6F9ABD"/>
            </a:solidFill>
            <a:ln w="9525">
              <a:noFill/>
              <a:miter lim="800000"/>
              <a:headEnd/>
              <a:tailEnd/>
            </a:ln>
          </p:spPr>
          <p:txBody>
            <a:bodyPr/>
            <a:lstStyle/>
            <a:p>
              <a:pPr>
                <a:defRPr/>
              </a:pPr>
              <a:endParaRPr lang="de-DE"/>
            </a:p>
          </p:txBody>
        </p:sp>
        <p:sp>
          <p:nvSpPr>
            <p:cNvPr id="125052" name="Rectangle 124"/>
            <p:cNvSpPr>
              <a:spLocks noChangeArrowheads="1"/>
            </p:cNvSpPr>
            <p:nvPr userDrawn="1"/>
          </p:nvSpPr>
          <p:spPr bwMode="auto">
            <a:xfrm>
              <a:off x="-1" y="2693"/>
              <a:ext cx="288" cy="24"/>
            </a:xfrm>
            <a:prstGeom prst="rect">
              <a:avLst/>
            </a:prstGeom>
            <a:solidFill>
              <a:srgbClr val="709BBD"/>
            </a:solidFill>
            <a:ln w="9525">
              <a:noFill/>
              <a:miter lim="800000"/>
              <a:headEnd/>
              <a:tailEnd/>
            </a:ln>
          </p:spPr>
          <p:txBody>
            <a:bodyPr/>
            <a:lstStyle/>
            <a:p>
              <a:pPr>
                <a:defRPr/>
              </a:pPr>
              <a:endParaRPr lang="de-DE"/>
            </a:p>
          </p:txBody>
        </p:sp>
        <p:sp>
          <p:nvSpPr>
            <p:cNvPr id="125053" name="Rectangle 125"/>
            <p:cNvSpPr>
              <a:spLocks noChangeArrowheads="1"/>
            </p:cNvSpPr>
            <p:nvPr userDrawn="1"/>
          </p:nvSpPr>
          <p:spPr bwMode="auto">
            <a:xfrm>
              <a:off x="-1" y="2717"/>
              <a:ext cx="288" cy="24"/>
            </a:xfrm>
            <a:prstGeom prst="rect">
              <a:avLst/>
            </a:prstGeom>
            <a:solidFill>
              <a:srgbClr val="719BBE"/>
            </a:solidFill>
            <a:ln w="9525">
              <a:noFill/>
              <a:miter lim="800000"/>
              <a:headEnd/>
              <a:tailEnd/>
            </a:ln>
          </p:spPr>
          <p:txBody>
            <a:bodyPr/>
            <a:lstStyle/>
            <a:p>
              <a:pPr>
                <a:defRPr/>
              </a:pPr>
              <a:endParaRPr lang="de-DE"/>
            </a:p>
          </p:txBody>
        </p:sp>
        <p:sp>
          <p:nvSpPr>
            <p:cNvPr id="125054" name="Rectangle 126"/>
            <p:cNvSpPr>
              <a:spLocks noChangeArrowheads="1"/>
            </p:cNvSpPr>
            <p:nvPr userDrawn="1"/>
          </p:nvSpPr>
          <p:spPr bwMode="auto">
            <a:xfrm>
              <a:off x="-1" y="2741"/>
              <a:ext cx="288" cy="23"/>
            </a:xfrm>
            <a:prstGeom prst="rect">
              <a:avLst/>
            </a:prstGeom>
            <a:solidFill>
              <a:srgbClr val="729CBE"/>
            </a:solidFill>
            <a:ln w="9525">
              <a:noFill/>
              <a:miter lim="800000"/>
              <a:headEnd/>
              <a:tailEnd/>
            </a:ln>
          </p:spPr>
          <p:txBody>
            <a:bodyPr/>
            <a:lstStyle/>
            <a:p>
              <a:pPr>
                <a:defRPr/>
              </a:pPr>
              <a:endParaRPr lang="de-DE"/>
            </a:p>
          </p:txBody>
        </p:sp>
        <p:sp>
          <p:nvSpPr>
            <p:cNvPr id="125055" name="Rectangle 127"/>
            <p:cNvSpPr>
              <a:spLocks noChangeArrowheads="1"/>
            </p:cNvSpPr>
            <p:nvPr userDrawn="1"/>
          </p:nvSpPr>
          <p:spPr bwMode="auto">
            <a:xfrm>
              <a:off x="-1" y="2764"/>
              <a:ext cx="288" cy="24"/>
            </a:xfrm>
            <a:prstGeom prst="rect">
              <a:avLst/>
            </a:prstGeom>
            <a:solidFill>
              <a:srgbClr val="739DBF"/>
            </a:solidFill>
            <a:ln w="9525">
              <a:noFill/>
              <a:miter lim="800000"/>
              <a:headEnd/>
              <a:tailEnd/>
            </a:ln>
          </p:spPr>
          <p:txBody>
            <a:bodyPr/>
            <a:lstStyle/>
            <a:p>
              <a:pPr>
                <a:defRPr/>
              </a:pPr>
              <a:endParaRPr lang="de-DE"/>
            </a:p>
          </p:txBody>
        </p:sp>
        <p:sp>
          <p:nvSpPr>
            <p:cNvPr id="125056" name="Rectangle 128"/>
            <p:cNvSpPr>
              <a:spLocks noChangeArrowheads="1"/>
            </p:cNvSpPr>
            <p:nvPr userDrawn="1"/>
          </p:nvSpPr>
          <p:spPr bwMode="auto">
            <a:xfrm>
              <a:off x="-1" y="2788"/>
              <a:ext cx="288" cy="24"/>
            </a:xfrm>
            <a:prstGeom prst="rect">
              <a:avLst/>
            </a:prstGeom>
            <a:solidFill>
              <a:srgbClr val="749EBF"/>
            </a:solidFill>
            <a:ln w="9525">
              <a:noFill/>
              <a:miter lim="800000"/>
              <a:headEnd/>
              <a:tailEnd/>
            </a:ln>
          </p:spPr>
          <p:txBody>
            <a:bodyPr/>
            <a:lstStyle/>
            <a:p>
              <a:pPr>
                <a:defRPr/>
              </a:pPr>
              <a:endParaRPr lang="de-DE"/>
            </a:p>
          </p:txBody>
        </p:sp>
        <p:sp>
          <p:nvSpPr>
            <p:cNvPr id="125057" name="Rectangle 129"/>
            <p:cNvSpPr>
              <a:spLocks noChangeArrowheads="1"/>
            </p:cNvSpPr>
            <p:nvPr userDrawn="1"/>
          </p:nvSpPr>
          <p:spPr bwMode="auto">
            <a:xfrm>
              <a:off x="-1" y="2812"/>
              <a:ext cx="288" cy="24"/>
            </a:xfrm>
            <a:prstGeom prst="rect">
              <a:avLst/>
            </a:prstGeom>
            <a:solidFill>
              <a:srgbClr val="759EBF"/>
            </a:solidFill>
            <a:ln w="9525">
              <a:noFill/>
              <a:miter lim="800000"/>
              <a:headEnd/>
              <a:tailEnd/>
            </a:ln>
          </p:spPr>
          <p:txBody>
            <a:bodyPr/>
            <a:lstStyle/>
            <a:p>
              <a:pPr>
                <a:defRPr/>
              </a:pPr>
              <a:endParaRPr lang="de-DE"/>
            </a:p>
          </p:txBody>
        </p:sp>
        <p:sp>
          <p:nvSpPr>
            <p:cNvPr id="125058" name="Rectangle 130"/>
            <p:cNvSpPr>
              <a:spLocks noChangeArrowheads="1"/>
            </p:cNvSpPr>
            <p:nvPr userDrawn="1"/>
          </p:nvSpPr>
          <p:spPr bwMode="auto">
            <a:xfrm>
              <a:off x="-1" y="2836"/>
              <a:ext cx="288" cy="24"/>
            </a:xfrm>
            <a:prstGeom prst="rect">
              <a:avLst/>
            </a:prstGeom>
            <a:solidFill>
              <a:srgbClr val="769FC0"/>
            </a:solidFill>
            <a:ln w="9525">
              <a:noFill/>
              <a:miter lim="800000"/>
              <a:headEnd/>
              <a:tailEnd/>
            </a:ln>
          </p:spPr>
          <p:txBody>
            <a:bodyPr/>
            <a:lstStyle/>
            <a:p>
              <a:pPr>
                <a:defRPr/>
              </a:pPr>
              <a:endParaRPr lang="de-DE"/>
            </a:p>
          </p:txBody>
        </p:sp>
        <p:sp>
          <p:nvSpPr>
            <p:cNvPr id="125059" name="Rectangle 131"/>
            <p:cNvSpPr>
              <a:spLocks noChangeArrowheads="1"/>
            </p:cNvSpPr>
            <p:nvPr userDrawn="1"/>
          </p:nvSpPr>
          <p:spPr bwMode="auto">
            <a:xfrm>
              <a:off x="-1" y="2860"/>
              <a:ext cx="288" cy="24"/>
            </a:xfrm>
            <a:prstGeom prst="rect">
              <a:avLst/>
            </a:prstGeom>
            <a:solidFill>
              <a:srgbClr val="77A0C0"/>
            </a:solidFill>
            <a:ln w="9525">
              <a:noFill/>
              <a:miter lim="800000"/>
              <a:headEnd/>
              <a:tailEnd/>
            </a:ln>
          </p:spPr>
          <p:txBody>
            <a:bodyPr/>
            <a:lstStyle/>
            <a:p>
              <a:pPr>
                <a:defRPr/>
              </a:pPr>
              <a:endParaRPr lang="de-DE"/>
            </a:p>
          </p:txBody>
        </p:sp>
        <p:sp>
          <p:nvSpPr>
            <p:cNvPr id="125060" name="Rectangle 132"/>
            <p:cNvSpPr>
              <a:spLocks noChangeArrowheads="1"/>
            </p:cNvSpPr>
            <p:nvPr userDrawn="1"/>
          </p:nvSpPr>
          <p:spPr bwMode="auto">
            <a:xfrm>
              <a:off x="-1" y="2884"/>
              <a:ext cx="288" cy="24"/>
            </a:xfrm>
            <a:prstGeom prst="rect">
              <a:avLst/>
            </a:prstGeom>
            <a:solidFill>
              <a:srgbClr val="78A1C1"/>
            </a:solidFill>
            <a:ln w="9525">
              <a:noFill/>
              <a:miter lim="800000"/>
              <a:headEnd/>
              <a:tailEnd/>
            </a:ln>
          </p:spPr>
          <p:txBody>
            <a:bodyPr/>
            <a:lstStyle/>
            <a:p>
              <a:pPr>
                <a:defRPr/>
              </a:pPr>
              <a:endParaRPr lang="de-DE"/>
            </a:p>
          </p:txBody>
        </p:sp>
        <p:sp>
          <p:nvSpPr>
            <p:cNvPr id="125061" name="Rectangle 133"/>
            <p:cNvSpPr>
              <a:spLocks noChangeArrowheads="1"/>
            </p:cNvSpPr>
            <p:nvPr userDrawn="1"/>
          </p:nvSpPr>
          <p:spPr bwMode="auto">
            <a:xfrm>
              <a:off x="-1" y="2908"/>
              <a:ext cx="288" cy="23"/>
            </a:xfrm>
            <a:prstGeom prst="rect">
              <a:avLst/>
            </a:prstGeom>
            <a:solidFill>
              <a:srgbClr val="79A1C1"/>
            </a:solidFill>
            <a:ln w="9525">
              <a:noFill/>
              <a:miter lim="800000"/>
              <a:headEnd/>
              <a:tailEnd/>
            </a:ln>
          </p:spPr>
          <p:txBody>
            <a:bodyPr/>
            <a:lstStyle/>
            <a:p>
              <a:pPr>
                <a:defRPr/>
              </a:pPr>
              <a:endParaRPr lang="de-DE"/>
            </a:p>
          </p:txBody>
        </p:sp>
        <p:sp>
          <p:nvSpPr>
            <p:cNvPr id="125062" name="Rectangle 134"/>
            <p:cNvSpPr>
              <a:spLocks noChangeArrowheads="1"/>
            </p:cNvSpPr>
            <p:nvPr userDrawn="1"/>
          </p:nvSpPr>
          <p:spPr bwMode="auto">
            <a:xfrm>
              <a:off x="-1" y="2931"/>
              <a:ext cx="288" cy="24"/>
            </a:xfrm>
            <a:prstGeom prst="rect">
              <a:avLst/>
            </a:prstGeom>
            <a:solidFill>
              <a:srgbClr val="7AA2C2"/>
            </a:solidFill>
            <a:ln w="9525">
              <a:noFill/>
              <a:miter lim="800000"/>
              <a:headEnd/>
              <a:tailEnd/>
            </a:ln>
          </p:spPr>
          <p:txBody>
            <a:bodyPr/>
            <a:lstStyle/>
            <a:p>
              <a:pPr>
                <a:defRPr/>
              </a:pPr>
              <a:endParaRPr lang="de-DE"/>
            </a:p>
          </p:txBody>
        </p:sp>
        <p:sp>
          <p:nvSpPr>
            <p:cNvPr id="125063" name="Rectangle 135"/>
            <p:cNvSpPr>
              <a:spLocks noChangeArrowheads="1"/>
            </p:cNvSpPr>
            <p:nvPr userDrawn="1"/>
          </p:nvSpPr>
          <p:spPr bwMode="auto">
            <a:xfrm>
              <a:off x="-1" y="2955"/>
              <a:ext cx="288" cy="24"/>
            </a:xfrm>
            <a:prstGeom prst="rect">
              <a:avLst/>
            </a:prstGeom>
            <a:solidFill>
              <a:srgbClr val="7BA3C2"/>
            </a:solidFill>
            <a:ln w="9525">
              <a:noFill/>
              <a:miter lim="800000"/>
              <a:headEnd/>
              <a:tailEnd/>
            </a:ln>
          </p:spPr>
          <p:txBody>
            <a:bodyPr/>
            <a:lstStyle/>
            <a:p>
              <a:pPr>
                <a:defRPr/>
              </a:pPr>
              <a:endParaRPr lang="de-DE"/>
            </a:p>
          </p:txBody>
        </p:sp>
        <p:sp>
          <p:nvSpPr>
            <p:cNvPr id="125064" name="Rectangle 136"/>
            <p:cNvSpPr>
              <a:spLocks noChangeArrowheads="1"/>
            </p:cNvSpPr>
            <p:nvPr userDrawn="1"/>
          </p:nvSpPr>
          <p:spPr bwMode="auto">
            <a:xfrm>
              <a:off x="-1" y="2979"/>
              <a:ext cx="288" cy="24"/>
            </a:xfrm>
            <a:prstGeom prst="rect">
              <a:avLst/>
            </a:prstGeom>
            <a:solidFill>
              <a:srgbClr val="7CA4C2"/>
            </a:solidFill>
            <a:ln w="9525">
              <a:noFill/>
              <a:miter lim="800000"/>
              <a:headEnd/>
              <a:tailEnd/>
            </a:ln>
          </p:spPr>
          <p:txBody>
            <a:bodyPr/>
            <a:lstStyle/>
            <a:p>
              <a:pPr>
                <a:defRPr/>
              </a:pPr>
              <a:endParaRPr lang="de-DE"/>
            </a:p>
          </p:txBody>
        </p:sp>
        <p:sp>
          <p:nvSpPr>
            <p:cNvPr id="125065" name="Rectangle 137"/>
            <p:cNvSpPr>
              <a:spLocks noChangeArrowheads="1"/>
            </p:cNvSpPr>
            <p:nvPr userDrawn="1"/>
          </p:nvSpPr>
          <p:spPr bwMode="auto">
            <a:xfrm>
              <a:off x="-1" y="3003"/>
              <a:ext cx="288" cy="24"/>
            </a:xfrm>
            <a:prstGeom prst="rect">
              <a:avLst/>
            </a:prstGeom>
            <a:solidFill>
              <a:srgbClr val="7DA4C3"/>
            </a:solidFill>
            <a:ln w="9525">
              <a:noFill/>
              <a:miter lim="800000"/>
              <a:headEnd/>
              <a:tailEnd/>
            </a:ln>
          </p:spPr>
          <p:txBody>
            <a:bodyPr/>
            <a:lstStyle/>
            <a:p>
              <a:pPr>
                <a:defRPr/>
              </a:pPr>
              <a:endParaRPr lang="de-DE"/>
            </a:p>
          </p:txBody>
        </p:sp>
        <p:sp>
          <p:nvSpPr>
            <p:cNvPr id="125066" name="Rectangle 138"/>
            <p:cNvSpPr>
              <a:spLocks noChangeArrowheads="1"/>
            </p:cNvSpPr>
            <p:nvPr userDrawn="1"/>
          </p:nvSpPr>
          <p:spPr bwMode="auto">
            <a:xfrm>
              <a:off x="-1" y="3027"/>
              <a:ext cx="288" cy="23"/>
            </a:xfrm>
            <a:prstGeom prst="rect">
              <a:avLst/>
            </a:prstGeom>
            <a:solidFill>
              <a:srgbClr val="7EA5C3"/>
            </a:solidFill>
            <a:ln w="9525">
              <a:noFill/>
              <a:miter lim="800000"/>
              <a:headEnd/>
              <a:tailEnd/>
            </a:ln>
          </p:spPr>
          <p:txBody>
            <a:bodyPr/>
            <a:lstStyle/>
            <a:p>
              <a:pPr>
                <a:defRPr/>
              </a:pPr>
              <a:endParaRPr lang="de-DE"/>
            </a:p>
          </p:txBody>
        </p:sp>
        <p:sp>
          <p:nvSpPr>
            <p:cNvPr id="125067" name="Rectangle 139"/>
            <p:cNvSpPr>
              <a:spLocks noChangeArrowheads="1"/>
            </p:cNvSpPr>
            <p:nvPr userDrawn="1"/>
          </p:nvSpPr>
          <p:spPr bwMode="auto">
            <a:xfrm>
              <a:off x="-1" y="3050"/>
              <a:ext cx="288" cy="24"/>
            </a:xfrm>
            <a:prstGeom prst="rect">
              <a:avLst/>
            </a:prstGeom>
            <a:solidFill>
              <a:srgbClr val="7FA6C4"/>
            </a:solidFill>
            <a:ln w="9525">
              <a:noFill/>
              <a:miter lim="800000"/>
              <a:headEnd/>
              <a:tailEnd/>
            </a:ln>
          </p:spPr>
          <p:txBody>
            <a:bodyPr/>
            <a:lstStyle/>
            <a:p>
              <a:pPr>
                <a:defRPr/>
              </a:pPr>
              <a:endParaRPr lang="de-DE"/>
            </a:p>
          </p:txBody>
        </p:sp>
        <p:sp>
          <p:nvSpPr>
            <p:cNvPr id="125068" name="Rectangle 140"/>
            <p:cNvSpPr>
              <a:spLocks noChangeArrowheads="1"/>
            </p:cNvSpPr>
            <p:nvPr userDrawn="1"/>
          </p:nvSpPr>
          <p:spPr bwMode="auto">
            <a:xfrm>
              <a:off x="-1" y="3074"/>
              <a:ext cx="288" cy="24"/>
            </a:xfrm>
            <a:prstGeom prst="rect">
              <a:avLst/>
            </a:prstGeom>
            <a:solidFill>
              <a:srgbClr val="80A7C4"/>
            </a:solidFill>
            <a:ln w="9525">
              <a:noFill/>
              <a:miter lim="800000"/>
              <a:headEnd/>
              <a:tailEnd/>
            </a:ln>
          </p:spPr>
          <p:txBody>
            <a:bodyPr/>
            <a:lstStyle/>
            <a:p>
              <a:pPr>
                <a:defRPr/>
              </a:pPr>
              <a:endParaRPr lang="de-DE"/>
            </a:p>
          </p:txBody>
        </p:sp>
        <p:sp>
          <p:nvSpPr>
            <p:cNvPr id="125069" name="Rectangle 141"/>
            <p:cNvSpPr>
              <a:spLocks noChangeArrowheads="1"/>
            </p:cNvSpPr>
            <p:nvPr userDrawn="1"/>
          </p:nvSpPr>
          <p:spPr bwMode="auto">
            <a:xfrm>
              <a:off x="-1" y="3098"/>
              <a:ext cx="288" cy="24"/>
            </a:xfrm>
            <a:prstGeom prst="rect">
              <a:avLst/>
            </a:prstGeom>
            <a:solidFill>
              <a:srgbClr val="81A7C5"/>
            </a:solidFill>
            <a:ln w="9525">
              <a:noFill/>
              <a:miter lim="800000"/>
              <a:headEnd/>
              <a:tailEnd/>
            </a:ln>
          </p:spPr>
          <p:txBody>
            <a:bodyPr/>
            <a:lstStyle/>
            <a:p>
              <a:pPr>
                <a:defRPr/>
              </a:pPr>
              <a:endParaRPr lang="de-DE"/>
            </a:p>
          </p:txBody>
        </p:sp>
        <p:sp>
          <p:nvSpPr>
            <p:cNvPr id="125070" name="Rectangle 142"/>
            <p:cNvSpPr>
              <a:spLocks noChangeArrowheads="1"/>
            </p:cNvSpPr>
            <p:nvPr userDrawn="1"/>
          </p:nvSpPr>
          <p:spPr bwMode="auto">
            <a:xfrm>
              <a:off x="-1" y="3122"/>
              <a:ext cx="288" cy="24"/>
            </a:xfrm>
            <a:prstGeom prst="rect">
              <a:avLst/>
            </a:prstGeom>
            <a:solidFill>
              <a:srgbClr val="82A8C5"/>
            </a:solidFill>
            <a:ln w="9525">
              <a:noFill/>
              <a:miter lim="800000"/>
              <a:headEnd/>
              <a:tailEnd/>
            </a:ln>
          </p:spPr>
          <p:txBody>
            <a:bodyPr/>
            <a:lstStyle/>
            <a:p>
              <a:pPr>
                <a:defRPr/>
              </a:pPr>
              <a:endParaRPr lang="de-DE"/>
            </a:p>
          </p:txBody>
        </p:sp>
        <p:sp>
          <p:nvSpPr>
            <p:cNvPr id="125071" name="Rectangle 143"/>
            <p:cNvSpPr>
              <a:spLocks noChangeArrowheads="1"/>
            </p:cNvSpPr>
            <p:nvPr userDrawn="1"/>
          </p:nvSpPr>
          <p:spPr bwMode="auto">
            <a:xfrm>
              <a:off x="-1" y="3146"/>
              <a:ext cx="288" cy="24"/>
            </a:xfrm>
            <a:prstGeom prst="rect">
              <a:avLst/>
            </a:prstGeom>
            <a:solidFill>
              <a:srgbClr val="83A9C5"/>
            </a:solidFill>
            <a:ln w="9525">
              <a:noFill/>
              <a:miter lim="800000"/>
              <a:headEnd/>
              <a:tailEnd/>
            </a:ln>
          </p:spPr>
          <p:txBody>
            <a:bodyPr/>
            <a:lstStyle/>
            <a:p>
              <a:pPr>
                <a:defRPr/>
              </a:pPr>
              <a:endParaRPr lang="de-DE"/>
            </a:p>
          </p:txBody>
        </p:sp>
        <p:sp>
          <p:nvSpPr>
            <p:cNvPr id="125072" name="Rectangle 144"/>
            <p:cNvSpPr>
              <a:spLocks noChangeArrowheads="1"/>
            </p:cNvSpPr>
            <p:nvPr userDrawn="1"/>
          </p:nvSpPr>
          <p:spPr bwMode="auto">
            <a:xfrm>
              <a:off x="-1" y="3170"/>
              <a:ext cx="288" cy="23"/>
            </a:xfrm>
            <a:prstGeom prst="rect">
              <a:avLst/>
            </a:prstGeom>
            <a:solidFill>
              <a:srgbClr val="84AAC6"/>
            </a:solidFill>
            <a:ln w="9525">
              <a:noFill/>
              <a:miter lim="800000"/>
              <a:headEnd/>
              <a:tailEnd/>
            </a:ln>
          </p:spPr>
          <p:txBody>
            <a:bodyPr/>
            <a:lstStyle/>
            <a:p>
              <a:pPr>
                <a:defRPr/>
              </a:pPr>
              <a:endParaRPr lang="de-DE"/>
            </a:p>
          </p:txBody>
        </p:sp>
        <p:sp>
          <p:nvSpPr>
            <p:cNvPr id="125073" name="Rectangle 145"/>
            <p:cNvSpPr>
              <a:spLocks noChangeArrowheads="1"/>
            </p:cNvSpPr>
            <p:nvPr userDrawn="1"/>
          </p:nvSpPr>
          <p:spPr bwMode="auto">
            <a:xfrm>
              <a:off x="-1" y="3193"/>
              <a:ext cx="288" cy="24"/>
            </a:xfrm>
            <a:prstGeom prst="rect">
              <a:avLst/>
            </a:prstGeom>
            <a:solidFill>
              <a:srgbClr val="85AAC6"/>
            </a:solidFill>
            <a:ln w="9525">
              <a:noFill/>
              <a:miter lim="800000"/>
              <a:headEnd/>
              <a:tailEnd/>
            </a:ln>
          </p:spPr>
          <p:txBody>
            <a:bodyPr/>
            <a:lstStyle/>
            <a:p>
              <a:pPr>
                <a:defRPr/>
              </a:pPr>
              <a:endParaRPr lang="de-DE"/>
            </a:p>
          </p:txBody>
        </p:sp>
        <p:sp>
          <p:nvSpPr>
            <p:cNvPr id="125074" name="Rectangle 146"/>
            <p:cNvSpPr>
              <a:spLocks noChangeArrowheads="1"/>
            </p:cNvSpPr>
            <p:nvPr userDrawn="1"/>
          </p:nvSpPr>
          <p:spPr bwMode="auto">
            <a:xfrm>
              <a:off x="-1" y="3217"/>
              <a:ext cx="288" cy="24"/>
            </a:xfrm>
            <a:prstGeom prst="rect">
              <a:avLst/>
            </a:prstGeom>
            <a:solidFill>
              <a:srgbClr val="86ABC7"/>
            </a:solidFill>
            <a:ln w="9525">
              <a:noFill/>
              <a:miter lim="800000"/>
              <a:headEnd/>
              <a:tailEnd/>
            </a:ln>
          </p:spPr>
          <p:txBody>
            <a:bodyPr/>
            <a:lstStyle/>
            <a:p>
              <a:pPr>
                <a:defRPr/>
              </a:pPr>
              <a:endParaRPr lang="de-DE"/>
            </a:p>
          </p:txBody>
        </p:sp>
        <p:sp>
          <p:nvSpPr>
            <p:cNvPr id="125075" name="Rectangle 147"/>
            <p:cNvSpPr>
              <a:spLocks noChangeArrowheads="1"/>
            </p:cNvSpPr>
            <p:nvPr userDrawn="1"/>
          </p:nvSpPr>
          <p:spPr bwMode="auto">
            <a:xfrm>
              <a:off x="-1" y="3241"/>
              <a:ext cx="288" cy="24"/>
            </a:xfrm>
            <a:prstGeom prst="rect">
              <a:avLst/>
            </a:prstGeom>
            <a:solidFill>
              <a:srgbClr val="87ACC7"/>
            </a:solidFill>
            <a:ln w="9525">
              <a:noFill/>
              <a:miter lim="800000"/>
              <a:headEnd/>
              <a:tailEnd/>
            </a:ln>
          </p:spPr>
          <p:txBody>
            <a:bodyPr/>
            <a:lstStyle/>
            <a:p>
              <a:pPr>
                <a:defRPr/>
              </a:pPr>
              <a:endParaRPr lang="de-DE"/>
            </a:p>
          </p:txBody>
        </p:sp>
        <p:sp>
          <p:nvSpPr>
            <p:cNvPr id="125076" name="Rectangle 148"/>
            <p:cNvSpPr>
              <a:spLocks noChangeArrowheads="1"/>
            </p:cNvSpPr>
            <p:nvPr userDrawn="1"/>
          </p:nvSpPr>
          <p:spPr bwMode="auto">
            <a:xfrm>
              <a:off x="-1" y="3265"/>
              <a:ext cx="288" cy="24"/>
            </a:xfrm>
            <a:prstGeom prst="rect">
              <a:avLst/>
            </a:prstGeom>
            <a:solidFill>
              <a:srgbClr val="88ADC7"/>
            </a:solidFill>
            <a:ln w="9525">
              <a:noFill/>
              <a:miter lim="800000"/>
              <a:headEnd/>
              <a:tailEnd/>
            </a:ln>
          </p:spPr>
          <p:txBody>
            <a:bodyPr/>
            <a:lstStyle/>
            <a:p>
              <a:pPr>
                <a:defRPr/>
              </a:pPr>
              <a:endParaRPr lang="de-DE"/>
            </a:p>
          </p:txBody>
        </p:sp>
        <p:sp>
          <p:nvSpPr>
            <p:cNvPr id="125077" name="Rectangle 149"/>
            <p:cNvSpPr>
              <a:spLocks noChangeArrowheads="1"/>
            </p:cNvSpPr>
            <p:nvPr userDrawn="1"/>
          </p:nvSpPr>
          <p:spPr bwMode="auto">
            <a:xfrm>
              <a:off x="-1" y="3289"/>
              <a:ext cx="288" cy="24"/>
            </a:xfrm>
            <a:prstGeom prst="rect">
              <a:avLst/>
            </a:prstGeom>
            <a:solidFill>
              <a:srgbClr val="89ADC8"/>
            </a:solidFill>
            <a:ln w="9525">
              <a:noFill/>
              <a:miter lim="800000"/>
              <a:headEnd/>
              <a:tailEnd/>
            </a:ln>
          </p:spPr>
          <p:txBody>
            <a:bodyPr/>
            <a:lstStyle/>
            <a:p>
              <a:pPr>
                <a:defRPr/>
              </a:pPr>
              <a:endParaRPr lang="de-DE"/>
            </a:p>
          </p:txBody>
        </p:sp>
        <p:sp>
          <p:nvSpPr>
            <p:cNvPr id="125078" name="Rectangle 150"/>
            <p:cNvSpPr>
              <a:spLocks noChangeArrowheads="1"/>
            </p:cNvSpPr>
            <p:nvPr userDrawn="1"/>
          </p:nvSpPr>
          <p:spPr bwMode="auto">
            <a:xfrm>
              <a:off x="-1" y="3313"/>
              <a:ext cx="288" cy="23"/>
            </a:xfrm>
            <a:prstGeom prst="rect">
              <a:avLst/>
            </a:prstGeom>
            <a:solidFill>
              <a:srgbClr val="8AAEC8"/>
            </a:solidFill>
            <a:ln w="9525">
              <a:noFill/>
              <a:miter lim="800000"/>
              <a:headEnd/>
              <a:tailEnd/>
            </a:ln>
          </p:spPr>
          <p:txBody>
            <a:bodyPr/>
            <a:lstStyle/>
            <a:p>
              <a:pPr>
                <a:defRPr/>
              </a:pPr>
              <a:endParaRPr lang="de-DE"/>
            </a:p>
          </p:txBody>
        </p:sp>
        <p:sp>
          <p:nvSpPr>
            <p:cNvPr id="125079" name="Rectangle 151"/>
            <p:cNvSpPr>
              <a:spLocks noChangeArrowheads="1"/>
            </p:cNvSpPr>
            <p:nvPr userDrawn="1"/>
          </p:nvSpPr>
          <p:spPr bwMode="auto">
            <a:xfrm>
              <a:off x="-1" y="3336"/>
              <a:ext cx="288" cy="24"/>
            </a:xfrm>
            <a:prstGeom prst="rect">
              <a:avLst/>
            </a:prstGeom>
            <a:solidFill>
              <a:srgbClr val="8BAFC9"/>
            </a:solidFill>
            <a:ln w="9525">
              <a:noFill/>
              <a:miter lim="800000"/>
              <a:headEnd/>
              <a:tailEnd/>
            </a:ln>
          </p:spPr>
          <p:txBody>
            <a:bodyPr/>
            <a:lstStyle/>
            <a:p>
              <a:pPr>
                <a:defRPr/>
              </a:pPr>
              <a:endParaRPr lang="de-DE"/>
            </a:p>
          </p:txBody>
        </p:sp>
        <p:sp>
          <p:nvSpPr>
            <p:cNvPr id="125080" name="Rectangle 152"/>
            <p:cNvSpPr>
              <a:spLocks noChangeArrowheads="1"/>
            </p:cNvSpPr>
            <p:nvPr userDrawn="1"/>
          </p:nvSpPr>
          <p:spPr bwMode="auto">
            <a:xfrm>
              <a:off x="-1" y="3360"/>
              <a:ext cx="288" cy="24"/>
            </a:xfrm>
            <a:prstGeom prst="rect">
              <a:avLst/>
            </a:prstGeom>
            <a:solidFill>
              <a:srgbClr val="8CB0C9"/>
            </a:solidFill>
            <a:ln w="9525">
              <a:noFill/>
              <a:miter lim="800000"/>
              <a:headEnd/>
              <a:tailEnd/>
            </a:ln>
          </p:spPr>
          <p:txBody>
            <a:bodyPr/>
            <a:lstStyle/>
            <a:p>
              <a:pPr>
                <a:defRPr/>
              </a:pPr>
              <a:endParaRPr lang="de-DE"/>
            </a:p>
          </p:txBody>
        </p:sp>
        <p:sp>
          <p:nvSpPr>
            <p:cNvPr id="125081" name="Rectangle 153"/>
            <p:cNvSpPr>
              <a:spLocks noChangeArrowheads="1"/>
            </p:cNvSpPr>
            <p:nvPr userDrawn="1"/>
          </p:nvSpPr>
          <p:spPr bwMode="auto">
            <a:xfrm>
              <a:off x="-1" y="3384"/>
              <a:ext cx="288" cy="24"/>
            </a:xfrm>
            <a:prstGeom prst="rect">
              <a:avLst/>
            </a:prstGeom>
            <a:solidFill>
              <a:srgbClr val="8DB0CA"/>
            </a:solidFill>
            <a:ln w="9525">
              <a:noFill/>
              <a:miter lim="800000"/>
              <a:headEnd/>
              <a:tailEnd/>
            </a:ln>
          </p:spPr>
          <p:txBody>
            <a:bodyPr/>
            <a:lstStyle/>
            <a:p>
              <a:pPr>
                <a:defRPr/>
              </a:pPr>
              <a:endParaRPr lang="de-DE"/>
            </a:p>
          </p:txBody>
        </p:sp>
        <p:sp>
          <p:nvSpPr>
            <p:cNvPr id="125082" name="Rectangle 154"/>
            <p:cNvSpPr>
              <a:spLocks noChangeArrowheads="1"/>
            </p:cNvSpPr>
            <p:nvPr userDrawn="1"/>
          </p:nvSpPr>
          <p:spPr bwMode="auto">
            <a:xfrm>
              <a:off x="-1" y="3408"/>
              <a:ext cx="288" cy="24"/>
            </a:xfrm>
            <a:prstGeom prst="rect">
              <a:avLst/>
            </a:prstGeom>
            <a:solidFill>
              <a:srgbClr val="8EB1CA"/>
            </a:solidFill>
            <a:ln w="9525">
              <a:noFill/>
              <a:miter lim="800000"/>
              <a:headEnd/>
              <a:tailEnd/>
            </a:ln>
          </p:spPr>
          <p:txBody>
            <a:bodyPr/>
            <a:lstStyle/>
            <a:p>
              <a:pPr>
                <a:defRPr/>
              </a:pPr>
              <a:endParaRPr lang="de-DE"/>
            </a:p>
          </p:txBody>
        </p:sp>
        <p:sp>
          <p:nvSpPr>
            <p:cNvPr id="125083" name="Rectangle 155"/>
            <p:cNvSpPr>
              <a:spLocks noChangeArrowheads="1"/>
            </p:cNvSpPr>
            <p:nvPr userDrawn="1"/>
          </p:nvSpPr>
          <p:spPr bwMode="auto">
            <a:xfrm>
              <a:off x="-1" y="3432"/>
              <a:ext cx="288" cy="24"/>
            </a:xfrm>
            <a:prstGeom prst="rect">
              <a:avLst/>
            </a:prstGeom>
            <a:solidFill>
              <a:srgbClr val="8FB2CA"/>
            </a:solidFill>
            <a:ln w="9525">
              <a:noFill/>
              <a:miter lim="800000"/>
              <a:headEnd/>
              <a:tailEnd/>
            </a:ln>
          </p:spPr>
          <p:txBody>
            <a:bodyPr/>
            <a:lstStyle/>
            <a:p>
              <a:pPr>
                <a:defRPr/>
              </a:pPr>
              <a:endParaRPr lang="de-DE"/>
            </a:p>
          </p:txBody>
        </p:sp>
        <p:sp>
          <p:nvSpPr>
            <p:cNvPr id="125084" name="Rectangle 156"/>
            <p:cNvSpPr>
              <a:spLocks noChangeArrowheads="1"/>
            </p:cNvSpPr>
            <p:nvPr userDrawn="1"/>
          </p:nvSpPr>
          <p:spPr bwMode="auto">
            <a:xfrm>
              <a:off x="-1" y="3456"/>
              <a:ext cx="288" cy="24"/>
            </a:xfrm>
            <a:prstGeom prst="rect">
              <a:avLst/>
            </a:prstGeom>
            <a:solidFill>
              <a:srgbClr val="90B3CB"/>
            </a:solidFill>
            <a:ln w="9525">
              <a:noFill/>
              <a:miter lim="800000"/>
              <a:headEnd/>
              <a:tailEnd/>
            </a:ln>
          </p:spPr>
          <p:txBody>
            <a:bodyPr/>
            <a:lstStyle/>
            <a:p>
              <a:pPr>
                <a:defRPr/>
              </a:pPr>
              <a:endParaRPr lang="de-DE"/>
            </a:p>
          </p:txBody>
        </p:sp>
        <p:sp>
          <p:nvSpPr>
            <p:cNvPr id="125085" name="Rectangle 157"/>
            <p:cNvSpPr>
              <a:spLocks noChangeArrowheads="1"/>
            </p:cNvSpPr>
            <p:nvPr userDrawn="1"/>
          </p:nvSpPr>
          <p:spPr bwMode="auto">
            <a:xfrm>
              <a:off x="-1" y="3480"/>
              <a:ext cx="288" cy="23"/>
            </a:xfrm>
            <a:prstGeom prst="rect">
              <a:avLst/>
            </a:prstGeom>
            <a:solidFill>
              <a:srgbClr val="91B3CB"/>
            </a:solidFill>
            <a:ln w="9525">
              <a:noFill/>
              <a:miter lim="800000"/>
              <a:headEnd/>
              <a:tailEnd/>
            </a:ln>
          </p:spPr>
          <p:txBody>
            <a:bodyPr/>
            <a:lstStyle/>
            <a:p>
              <a:pPr>
                <a:defRPr/>
              </a:pPr>
              <a:endParaRPr lang="de-DE"/>
            </a:p>
          </p:txBody>
        </p:sp>
        <p:sp>
          <p:nvSpPr>
            <p:cNvPr id="125086" name="Rectangle 158"/>
            <p:cNvSpPr>
              <a:spLocks noChangeArrowheads="1"/>
            </p:cNvSpPr>
            <p:nvPr userDrawn="1"/>
          </p:nvSpPr>
          <p:spPr bwMode="auto">
            <a:xfrm>
              <a:off x="-1" y="3503"/>
              <a:ext cx="288" cy="24"/>
            </a:xfrm>
            <a:prstGeom prst="rect">
              <a:avLst/>
            </a:prstGeom>
            <a:solidFill>
              <a:srgbClr val="92B4CC"/>
            </a:solidFill>
            <a:ln w="9525">
              <a:noFill/>
              <a:miter lim="800000"/>
              <a:headEnd/>
              <a:tailEnd/>
            </a:ln>
          </p:spPr>
          <p:txBody>
            <a:bodyPr/>
            <a:lstStyle/>
            <a:p>
              <a:pPr>
                <a:defRPr/>
              </a:pPr>
              <a:endParaRPr lang="de-DE"/>
            </a:p>
          </p:txBody>
        </p:sp>
        <p:sp>
          <p:nvSpPr>
            <p:cNvPr id="125087" name="Rectangle 159"/>
            <p:cNvSpPr>
              <a:spLocks noChangeArrowheads="1"/>
            </p:cNvSpPr>
            <p:nvPr userDrawn="1"/>
          </p:nvSpPr>
          <p:spPr bwMode="auto">
            <a:xfrm>
              <a:off x="-1" y="3527"/>
              <a:ext cx="288" cy="24"/>
            </a:xfrm>
            <a:prstGeom prst="rect">
              <a:avLst/>
            </a:prstGeom>
            <a:solidFill>
              <a:srgbClr val="93B5CC"/>
            </a:solidFill>
            <a:ln w="9525">
              <a:noFill/>
              <a:miter lim="800000"/>
              <a:headEnd/>
              <a:tailEnd/>
            </a:ln>
          </p:spPr>
          <p:txBody>
            <a:bodyPr/>
            <a:lstStyle/>
            <a:p>
              <a:pPr>
                <a:defRPr/>
              </a:pPr>
              <a:endParaRPr lang="de-DE"/>
            </a:p>
          </p:txBody>
        </p:sp>
        <p:sp>
          <p:nvSpPr>
            <p:cNvPr id="125088" name="Rectangle 160"/>
            <p:cNvSpPr>
              <a:spLocks noChangeArrowheads="1"/>
            </p:cNvSpPr>
            <p:nvPr userDrawn="1"/>
          </p:nvSpPr>
          <p:spPr bwMode="auto">
            <a:xfrm>
              <a:off x="-1" y="3551"/>
              <a:ext cx="288" cy="24"/>
            </a:xfrm>
            <a:prstGeom prst="rect">
              <a:avLst/>
            </a:prstGeom>
            <a:solidFill>
              <a:srgbClr val="94B6CD"/>
            </a:solidFill>
            <a:ln w="9525">
              <a:noFill/>
              <a:miter lim="800000"/>
              <a:headEnd/>
              <a:tailEnd/>
            </a:ln>
          </p:spPr>
          <p:txBody>
            <a:bodyPr/>
            <a:lstStyle/>
            <a:p>
              <a:pPr>
                <a:defRPr/>
              </a:pPr>
              <a:endParaRPr lang="de-DE"/>
            </a:p>
          </p:txBody>
        </p:sp>
        <p:sp>
          <p:nvSpPr>
            <p:cNvPr id="125089" name="Rectangle 161"/>
            <p:cNvSpPr>
              <a:spLocks noChangeArrowheads="1"/>
            </p:cNvSpPr>
            <p:nvPr userDrawn="1"/>
          </p:nvSpPr>
          <p:spPr bwMode="auto">
            <a:xfrm>
              <a:off x="-1" y="3575"/>
              <a:ext cx="288" cy="24"/>
            </a:xfrm>
            <a:prstGeom prst="rect">
              <a:avLst/>
            </a:prstGeom>
            <a:solidFill>
              <a:srgbClr val="95B6CD"/>
            </a:solidFill>
            <a:ln w="9525">
              <a:noFill/>
              <a:miter lim="800000"/>
              <a:headEnd/>
              <a:tailEnd/>
            </a:ln>
          </p:spPr>
          <p:txBody>
            <a:bodyPr/>
            <a:lstStyle/>
            <a:p>
              <a:pPr>
                <a:defRPr/>
              </a:pPr>
              <a:endParaRPr lang="de-DE"/>
            </a:p>
          </p:txBody>
        </p:sp>
        <p:sp>
          <p:nvSpPr>
            <p:cNvPr id="125090" name="Rectangle 162"/>
            <p:cNvSpPr>
              <a:spLocks noChangeArrowheads="1"/>
            </p:cNvSpPr>
            <p:nvPr userDrawn="1"/>
          </p:nvSpPr>
          <p:spPr bwMode="auto">
            <a:xfrm>
              <a:off x="-1" y="3599"/>
              <a:ext cx="288" cy="23"/>
            </a:xfrm>
            <a:prstGeom prst="rect">
              <a:avLst/>
            </a:prstGeom>
            <a:solidFill>
              <a:srgbClr val="96B7CD"/>
            </a:solidFill>
            <a:ln w="9525">
              <a:noFill/>
              <a:miter lim="800000"/>
              <a:headEnd/>
              <a:tailEnd/>
            </a:ln>
          </p:spPr>
          <p:txBody>
            <a:bodyPr/>
            <a:lstStyle/>
            <a:p>
              <a:pPr>
                <a:defRPr/>
              </a:pPr>
              <a:endParaRPr lang="de-DE"/>
            </a:p>
          </p:txBody>
        </p:sp>
        <p:sp>
          <p:nvSpPr>
            <p:cNvPr id="125091" name="Rectangle 163"/>
            <p:cNvSpPr>
              <a:spLocks noChangeArrowheads="1"/>
            </p:cNvSpPr>
            <p:nvPr userDrawn="1"/>
          </p:nvSpPr>
          <p:spPr bwMode="auto">
            <a:xfrm>
              <a:off x="-1" y="3622"/>
              <a:ext cx="288" cy="24"/>
            </a:xfrm>
            <a:prstGeom prst="rect">
              <a:avLst/>
            </a:prstGeom>
            <a:solidFill>
              <a:srgbClr val="97B8CE"/>
            </a:solidFill>
            <a:ln w="9525">
              <a:noFill/>
              <a:miter lim="800000"/>
              <a:headEnd/>
              <a:tailEnd/>
            </a:ln>
          </p:spPr>
          <p:txBody>
            <a:bodyPr/>
            <a:lstStyle/>
            <a:p>
              <a:pPr>
                <a:defRPr/>
              </a:pPr>
              <a:endParaRPr lang="de-DE"/>
            </a:p>
          </p:txBody>
        </p:sp>
        <p:sp>
          <p:nvSpPr>
            <p:cNvPr id="125092" name="Rectangle 164"/>
            <p:cNvSpPr>
              <a:spLocks noChangeArrowheads="1"/>
            </p:cNvSpPr>
            <p:nvPr userDrawn="1"/>
          </p:nvSpPr>
          <p:spPr bwMode="auto">
            <a:xfrm>
              <a:off x="-1" y="3646"/>
              <a:ext cx="288" cy="24"/>
            </a:xfrm>
            <a:prstGeom prst="rect">
              <a:avLst/>
            </a:prstGeom>
            <a:solidFill>
              <a:srgbClr val="98B9CE"/>
            </a:solidFill>
            <a:ln w="9525">
              <a:noFill/>
              <a:miter lim="800000"/>
              <a:headEnd/>
              <a:tailEnd/>
            </a:ln>
          </p:spPr>
          <p:txBody>
            <a:bodyPr/>
            <a:lstStyle/>
            <a:p>
              <a:pPr>
                <a:defRPr/>
              </a:pPr>
              <a:endParaRPr lang="de-DE"/>
            </a:p>
          </p:txBody>
        </p:sp>
        <p:sp>
          <p:nvSpPr>
            <p:cNvPr id="125093" name="Rectangle 165"/>
            <p:cNvSpPr>
              <a:spLocks noChangeArrowheads="1"/>
            </p:cNvSpPr>
            <p:nvPr userDrawn="1"/>
          </p:nvSpPr>
          <p:spPr bwMode="auto">
            <a:xfrm>
              <a:off x="-1" y="3670"/>
              <a:ext cx="288" cy="24"/>
            </a:xfrm>
            <a:prstGeom prst="rect">
              <a:avLst/>
            </a:prstGeom>
            <a:solidFill>
              <a:srgbClr val="99B9CF"/>
            </a:solidFill>
            <a:ln w="9525">
              <a:noFill/>
              <a:miter lim="800000"/>
              <a:headEnd/>
              <a:tailEnd/>
            </a:ln>
          </p:spPr>
          <p:txBody>
            <a:bodyPr/>
            <a:lstStyle/>
            <a:p>
              <a:pPr>
                <a:defRPr/>
              </a:pPr>
              <a:endParaRPr lang="de-DE"/>
            </a:p>
          </p:txBody>
        </p:sp>
        <p:sp>
          <p:nvSpPr>
            <p:cNvPr id="125094" name="Rectangle 166"/>
            <p:cNvSpPr>
              <a:spLocks noChangeArrowheads="1"/>
            </p:cNvSpPr>
            <p:nvPr userDrawn="1"/>
          </p:nvSpPr>
          <p:spPr bwMode="auto">
            <a:xfrm>
              <a:off x="-1" y="3694"/>
              <a:ext cx="288" cy="24"/>
            </a:xfrm>
            <a:prstGeom prst="rect">
              <a:avLst/>
            </a:prstGeom>
            <a:solidFill>
              <a:srgbClr val="9ABACF"/>
            </a:solidFill>
            <a:ln w="9525">
              <a:noFill/>
              <a:miter lim="800000"/>
              <a:headEnd/>
              <a:tailEnd/>
            </a:ln>
          </p:spPr>
          <p:txBody>
            <a:bodyPr/>
            <a:lstStyle/>
            <a:p>
              <a:pPr>
                <a:defRPr/>
              </a:pPr>
              <a:endParaRPr lang="de-DE"/>
            </a:p>
          </p:txBody>
        </p:sp>
        <p:sp>
          <p:nvSpPr>
            <p:cNvPr id="125095" name="Rectangle 167"/>
            <p:cNvSpPr>
              <a:spLocks noChangeArrowheads="1"/>
            </p:cNvSpPr>
            <p:nvPr userDrawn="1"/>
          </p:nvSpPr>
          <p:spPr bwMode="auto">
            <a:xfrm>
              <a:off x="-1" y="3718"/>
              <a:ext cx="288" cy="24"/>
            </a:xfrm>
            <a:prstGeom prst="rect">
              <a:avLst/>
            </a:prstGeom>
            <a:solidFill>
              <a:srgbClr val="9BBBD0"/>
            </a:solidFill>
            <a:ln w="9525">
              <a:noFill/>
              <a:miter lim="800000"/>
              <a:headEnd/>
              <a:tailEnd/>
            </a:ln>
          </p:spPr>
          <p:txBody>
            <a:bodyPr/>
            <a:lstStyle/>
            <a:p>
              <a:pPr>
                <a:defRPr/>
              </a:pPr>
              <a:endParaRPr lang="de-DE"/>
            </a:p>
          </p:txBody>
        </p:sp>
        <p:sp>
          <p:nvSpPr>
            <p:cNvPr id="125096" name="Rectangle 168"/>
            <p:cNvSpPr>
              <a:spLocks noChangeArrowheads="1"/>
            </p:cNvSpPr>
            <p:nvPr userDrawn="1"/>
          </p:nvSpPr>
          <p:spPr bwMode="auto">
            <a:xfrm>
              <a:off x="-1" y="3742"/>
              <a:ext cx="288" cy="23"/>
            </a:xfrm>
            <a:prstGeom prst="rect">
              <a:avLst/>
            </a:prstGeom>
            <a:solidFill>
              <a:srgbClr val="9CBCD0"/>
            </a:solidFill>
            <a:ln w="9525">
              <a:noFill/>
              <a:miter lim="800000"/>
              <a:headEnd/>
              <a:tailEnd/>
            </a:ln>
          </p:spPr>
          <p:txBody>
            <a:bodyPr/>
            <a:lstStyle/>
            <a:p>
              <a:pPr>
                <a:defRPr/>
              </a:pPr>
              <a:endParaRPr lang="de-DE"/>
            </a:p>
          </p:txBody>
        </p:sp>
        <p:sp>
          <p:nvSpPr>
            <p:cNvPr id="125097" name="Rectangle 169"/>
            <p:cNvSpPr>
              <a:spLocks noChangeArrowheads="1"/>
            </p:cNvSpPr>
            <p:nvPr userDrawn="1"/>
          </p:nvSpPr>
          <p:spPr bwMode="auto">
            <a:xfrm>
              <a:off x="-1" y="3765"/>
              <a:ext cx="288" cy="24"/>
            </a:xfrm>
            <a:prstGeom prst="rect">
              <a:avLst/>
            </a:prstGeom>
            <a:solidFill>
              <a:srgbClr val="9DBCD0"/>
            </a:solidFill>
            <a:ln w="9525">
              <a:noFill/>
              <a:miter lim="800000"/>
              <a:headEnd/>
              <a:tailEnd/>
            </a:ln>
          </p:spPr>
          <p:txBody>
            <a:bodyPr/>
            <a:lstStyle/>
            <a:p>
              <a:pPr>
                <a:defRPr/>
              </a:pPr>
              <a:endParaRPr lang="de-DE"/>
            </a:p>
          </p:txBody>
        </p:sp>
        <p:sp>
          <p:nvSpPr>
            <p:cNvPr id="125098" name="Rectangle 170"/>
            <p:cNvSpPr>
              <a:spLocks noChangeArrowheads="1"/>
            </p:cNvSpPr>
            <p:nvPr userDrawn="1"/>
          </p:nvSpPr>
          <p:spPr bwMode="auto">
            <a:xfrm>
              <a:off x="-1" y="3789"/>
              <a:ext cx="288" cy="24"/>
            </a:xfrm>
            <a:prstGeom prst="rect">
              <a:avLst/>
            </a:prstGeom>
            <a:solidFill>
              <a:srgbClr val="9EBDD1"/>
            </a:solidFill>
            <a:ln w="9525">
              <a:noFill/>
              <a:miter lim="800000"/>
              <a:headEnd/>
              <a:tailEnd/>
            </a:ln>
          </p:spPr>
          <p:txBody>
            <a:bodyPr/>
            <a:lstStyle/>
            <a:p>
              <a:pPr>
                <a:defRPr/>
              </a:pPr>
              <a:endParaRPr lang="de-DE"/>
            </a:p>
          </p:txBody>
        </p:sp>
        <p:sp>
          <p:nvSpPr>
            <p:cNvPr id="125099" name="Rectangle 171"/>
            <p:cNvSpPr>
              <a:spLocks noChangeArrowheads="1"/>
            </p:cNvSpPr>
            <p:nvPr userDrawn="1"/>
          </p:nvSpPr>
          <p:spPr bwMode="auto">
            <a:xfrm>
              <a:off x="-1" y="3813"/>
              <a:ext cx="288" cy="24"/>
            </a:xfrm>
            <a:prstGeom prst="rect">
              <a:avLst/>
            </a:prstGeom>
            <a:solidFill>
              <a:srgbClr val="9FBED1"/>
            </a:solidFill>
            <a:ln w="9525">
              <a:noFill/>
              <a:miter lim="800000"/>
              <a:headEnd/>
              <a:tailEnd/>
            </a:ln>
          </p:spPr>
          <p:txBody>
            <a:bodyPr/>
            <a:lstStyle/>
            <a:p>
              <a:pPr>
                <a:defRPr/>
              </a:pPr>
              <a:endParaRPr lang="de-DE"/>
            </a:p>
          </p:txBody>
        </p:sp>
        <p:sp>
          <p:nvSpPr>
            <p:cNvPr id="125100" name="Rectangle 172"/>
            <p:cNvSpPr>
              <a:spLocks noChangeArrowheads="1"/>
            </p:cNvSpPr>
            <p:nvPr userDrawn="1"/>
          </p:nvSpPr>
          <p:spPr bwMode="auto">
            <a:xfrm>
              <a:off x="-1" y="3837"/>
              <a:ext cx="288" cy="24"/>
            </a:xfrm>
            <a:prstGeom prst="rect">
              <a:avLst/>
            </a:prstGeom>
            <a:solidFill>
              <a:srgbClr val="A0BFD2"/>
            </a:solidFill>
            <a:ln w="9525">
              <a:noFill/>
              <a:miter lim="800000"/>
              <a:headEnd/>
              <a:tailEnd/>
            </a:ln>
          </p:spPr>
          <p:txBody>
            <a:bodyPr/>
            <a:lstStyle/>
            <a:p>
              <a:pPr>
                <a:defRPr/>
              </a:pPr>
              <a:endParaRPr lang="de-DE"/>
            </a:p>
          </p:txBody>
        </p:sp>
        <p:sp>
          <p:nvSpPr>
            <p:cNvPr id="125101" name="Rectangle 173"/>
            <p:cNvSpPr>
              <a:spLocks noChangeArrowheads="1"/>
            </p:cNvSpPr>
            <p:nvPr userDrawn="1"/>
          </p:nvSpPr>
          <p:spPr bwMode="auto">
            <a:xfrm>
              <a:off x="-1" y="3861"/>
              <a:ext cx="288" cy="24"/>
            </a:xfrm>
            <a:prstGeom prst="rect">
              <a:avLst/>
            </a:prstGeom>
            <a:solidFill>
              <a:srgbClr val="A1BFD2"/>
            </a:solidFill>
            <a:ln w="9525">
              <a:noFill/>
              <a:miter lim="800000"/>
              <a:headEnd/>
              <a:tailEnd/>
            </a:ln>
          </p:spPr>
          <p:txBody>
            <a:bodyPr/>
            <a:lstStyle/>
            <a:p>
              <a:pPr>
                <a:defRPr/>
              </a:pPr>
              <a:endParaRPr lang="de-DE"/>
            </a:p>
          </p:txBody>
        </p:sp>
        <p:sp>
          <p:nvSpPr>
            <p:cNvPr id="125102" name="Rectangle 174"/>
            <p:cNvSpPr>
              <a:spLocks noChangeArrowheads="1"/>
            </p:cNvSpPr>
            <p:nvPr userDrawn="1"/>
          </p:nvSpPr>
          <p:spPr bwMode="auto">
            <a:xfrm>
              <a:off x="-1" y="3885"/>
              <a:ext cx="288" cy="24"/>
            </a:xfrm>
            <a:prstGeom prst="rect">
              <a:avLst/>
            </a:prstGeom>
            <a:solidFill>
              <a:srgbClr val="A2C0D2"/>
            </a:solidFill>
            <a:ln w="9525">
              <a:noFill/>
              <a:miter lim="800000"/>
              <a:headEnd/>
              <a:tailEnd/>
            </a:ln>
          </p:spPr>
          <p:txBody>
            <a:bodyPr/>
            <a:lstStyle/>
            <a:p>
              <a:pPr>
                <a:defRPr/>
              </a:pPr>
              <a:endParaRPr lang="de-DE"/>
            </a:p>
          </p:txBody>
        </p:sp>
        <p:sp>
          <p:nvSpPr>
            <p:cNvPr id="125103" name="Rectangle 175"/>
            <p:cNvSpPr>
              <a:spLocks noChangeArrowheads="1"/>
            </p:cNvSpPr>
            <p:nvPr userDrawn="1"/>
          </p:nvSpPr>
          <p:spPr bwMode="auto">
            <a:xfrm>
              <a:off x="-1" y="3909"/>
              <a:ext cx="288" cy="23"/>
            </a:xfrm>
            <a:prstGeom prst="rect">
              <a:avLst/>
            </a:prstGeom>
            <a:solidFill>
              <a:srgbClr val="A3C1D3"/>
            </a:solidFill>
            <a:ln w="9525">
              <a:noFill/>
              <a:miter lim="800000"/>
              <a:headEnd/>
              <a:tailEnd/>
            </a:ln>
          </p:spPr>
          <p:txBody>
            <a:bodyPr/>
            <a:lstStyle/>
            <a:p>
              <a:pPr>
                <a:defRPr/>
              </a:pPr>
              <a:endParaRPr lang="de-DE"/>
            </a:p>
          </p:txBody>
        </p:sp>
        <p:sp>
          <p:nvSpPr>
            <p:cNvPr id="125104" name="Rectangle 176"/>
            <p:cNvSpPr>
              <a:spLocks noChangeArrowheads="1"/>
            </p:cNvSpPr>
            <p:nvPr userDrawn="1"/>
          </p:nvSpPr>
          <p:spPr bwMode="auto">
            <a:xfrm>
              <a:off x="-1" y="3932"/>
              <a:ext cx="288" cy="24"/>
            </a:xfrm>
            <a:prstGeom prst="rect">
              <a:avLst/>
            </a:prstGeom>
            <a:solidFill>
              <a:srgbClr val="A4C2D3"/>
            </a:solidFill>
            <a:ln w="9525">
              <a:noFill/>
              <a:miter lim="800000"/>
              <a:headEnd/>
              <a:tailEnd/>
            </a:ln>
          </p:spPr>
          <p:txBody>
            <a:bodyPr/>
            <a:lstStyle/>
            <a:p>
              <a:pPr>
                <a:defRPr/>
              </a:pPr>
              <a:endParaRPr lang="de-DE"/>
            </a:p>
          </p:txBody>
        </p:sp>
        <p:sp>
          <p:nvSpPr>
            <p:cNvPr id="125105" name="Rectangle 177"/>
            <p:cNvSpPr>
              <a:spLocks noChangeArrowheads="1"/>
            </p:cNvSpPr>
            <p:nvPr userDrawn="1"/>
          </p:nvSpPr>
          <p:spPr bwMode="auto">
            <a:xfrm>
              <a:off x="-1" y="3956"/>
              <a:ext cx="288" cy="24"/>
            </a:xfrm>
            <a:prstGeom prst="rect">
              <a:avLst/>
            </a:prstGeom>
            <a:solidFill>
              <a:srgbClr val="A5C2D4"/>
            </a:solidFill>
            <a:ln w="9525">
              <a:noFill/>
              <a:miter lim="800000"/>
              <a:headEnd/>
              <a:tailEnd/>
            </a:ln>
          </p:spPr>
          <p:txBody>
            <a:bodyPr/>
            <a:lstStyle/>
            <a:p>
              <a:pPr>
                <a:defRPr/>
              </a:pPr>
              <a:endParaRPr lang="de-DE"/>
            </a:p>
          </p:txBody>
        </p:sp>
        <p:sp>
          <p:nvSpPr>
            <p:cNvPr id="125106" name="Rectangle 178"/>
            <p:cNvSpPr>
              <a:spLocks noChangeArrowheads="1"/>
            </p:cNvSpPr>
            <p:nvPr userDrawn="1"/>
          </p:nvSpPr>
          <p:spPr bwMode="auto">
            <a:xfrm>
              <a:off x="-1" y="3980"/>
              <a:ext cx="288" cy="24"/>
            </a:xfrm>
            <a:prstGeom prst="rect">
              <a:avLst/>
            </a:prstGeom>
            <a:solidFill>
              <a:srgbClr val="A6C3D4"/>
            </a:solidFill>
            <a:ln w="9525">
              <a:noFill/>
              <a:miter lim="800000"/>
              <a:headEnd/>
              <a:tailEnd/>
            </a:ln>
          </p:spPr>
          <p:txBody>
            <a:bodyPr/>
            <a:lstStyle/>
            <a:p>
              <a:pPr>
                <a:defRPr/>
              </a:pPr>
              <a:endParaRPr lang="de-DE"/>
            </a:p>
          </p:txBody>
        </p:sp>
        <p:sp>
          <p:nvSpPr>
            <p:cNvPr id="125107" name="Rectangle 179"/>
            <p:cNvSpPr>
              <a:spLocks noChangeArrowheads="1"/>
            </p:cNvSpPr>
            <p:nvPr userDrawn="1"/>
          </p:nvSpPr>
          <p:spPr bwMode="auto">
            <a:xfrm>
              <a:off x="-1" y="4004"/>
              <a:ext cx="288" cy="24"/>
            </a:xfrm>
            <a:prstGeom prst="rect">
              <a:avLst/>
            </a:prstGeom>
            <a:solidFill>
              <a:srgbClr val="A7C4D5"/>
            </a:solidFill>
            <a:ln w="9525">
              <a:noFill/>
              <a:miter lim="800000"/>
              <a:headEnd/>
              <a:tailEnd/>
            </a:ln>
          </p:spPr>
          <p:txBody>
            <a:bodyPr/>
            <a:lstStyle/>
            <a:p>
              <a:pPr>
                <a:defRPr/>
              </a:pPr>
              <a:endParaRPr lang="de-DE"/>
            </a:p>
          </p:txBody>
        </p:sp>
        <p:sp>
          <p:nvSpPr>
            <p:cNvPr id="125108" name="Rectangle 180"/>
            <p:cNvSpPr>
              <a:spLocks noChangeArrowheads="1"/>
            </p:cNvSpPr>
            <p:nvPr userDrawn="1"/>
          </p:nvSpPr>
          <p:spPr bwMode="auto">
            <a:xfrm>
              <a:off x="-1" y="4028"/>
              <a:ext cx="288" cy="24"/>
            </a:xfrm>
            <a:prstGeom prst="rect">
              <a:avLst/>
            </a:prstGeom>
            <a:solidFill>
              <a:srgbClr val="A8C5D5"/>
            </a:solidFill>
            <a:ln w="9525">
              <a:noFill/>
              <a:miter lim="800000"/>
              <a:headEnd/>
              <a:tailEnd/>
            </a:ln>
          </p:spPr>
          <p:txBody>
            <a:bodyPr/>
            <a:lstStyle/>
            <a:p>
              <a:pPr>
                <a:defRPr/>
              </a:pPr>
              <a:endParaRPr lang="de-DE"/>
            </a:p>
          </p:txBody>
        </p:sp>
        <p:sp>
          <p:nvSpPr>
            <p:cNvPr id="125109" name="Rectangle 181"/>
            <p:cNvSpPr>
              <a:spLocks noChangeArrowheads="1"/>
            </p:cNvSpPr>
            <p:nvPr userDrawn="1"/>
          </p:nvSpPr>
          <p:spPr bwMode="auto">
            <a:xfrm>
              <a:off x="-1" y="4052"/>
              <a:ext cx="288" cy="23"/>
            </a:xfrm>
            <a:prstGeom prst="rect">
              <a:avLst/>
            </a:prstGeom>
            <a:solidFill>
              <a:srgbClr val="A9C5D5"/>
            </a:solidFill>
            <a:ln w="9525">
              <a:noFill/>
              <a:miter lim="800000"/>
              <a:headEnd/>
              <a:tailEnd/>
            </a:ln>
          </p:spPr>
          <p:txBody>
            <a:bodyPr/>
            <a:lstStyle/>
            <a:p>
              <a:pPr>
                <a:defRPr/>
              </a:pPr>
              <a:endParaRPr lang="de-DE"/>
            </a:p>
          </p:txBody>
        </p:sp>
        <p:sp>
          <p:nvSpPr>
            <p:cNvPr id="125110" name="Rectangle 182"/>
            <p:cNvSpPr>
              <a:spLocks noChangeArrowheads="1"/>
            </p:cNvSpPr>
            <p:nvPr userDrawn="1"/>
          </p:nvSpPr>
          <p:spPr bwMode="auto">
            <a:xfrm>
              <a:off x="-1" y="4075"/>
              <a:ext cx="288" cy="24"/>
            </a:xfrm>
            <a:prstGeom prst="rect">
              <a:avLst/>
            </a:prstGeom>
            <a:solidFill>
              <a:srgbClr val="AAC6D6"/>
            </a:solidFill>
            <a:ln w="9525">
              <a:noFill/>
              <a:miter lim="800000"/>
              <a:headEnd/>
              <a:tailEnd/>
            </a:ln>
          </p:spPr>
          <p:txBody>
            <a:bodyPr/>
            <a:lstStyle/>
            <a:p>
              <a:pPr>
                <a:defRPr/>
              </a:pPr>
              <a:endParaRPr lang="de-DE"/>
            </a:p>
          </p:txBody>
        </p:sp>
        <p:sp>
          <p:nvSpPr>
            <p:cNvPr id="125111" name="Rectangle 183"/>
            <p:cNvSpPr>
              <a:spLocks noChangeArrowheads="1"/>
            </p:cNvSpPr>
            <p:nvPr userDrawn="1"/>
          </p:nvSpPr>
          <p:spPr bwMode="auto">
            <a:xfrm>
              <a:off x="-1" y="4099"/>
              <a:ext cx="288" cy="24"/>
            </a:xfrm>
            <a:prstGeom prst="rect">
              <a:avLst/>
            </a:prstGeom>
            <a:solidFill>
              <a:srgbClr val="ABC7D6"/>
            </a:solidFill>
            <a:ln w="9525">
              <a:noFill/>
              <a:miter lim="800000"/>
              <a:headEnd/>
              <a:tailEnd/>
            </a:ln>
          </p:spPr>
          <p:txBody>
            <a:bodyPr/>
            <a:lstStyle/>
            <a:p>
              <a:pPr>
                <a:defRPr/>
              </a:pPr>
              <a:endParaRPr lang="de-DE"/>
            </a:p>
          </p:txBody>
        </p:sp>
        <p:sp>
          <p:nvSpPr>
            <p:cNvPr id="125112" name="Rectangle 184"/>
            <p:cNvSpPr>
              <a:spLocks noChangeArrowheads="1"/>
            </p:cNvSpPr>
            <p:nvPr userDrawn="1"/>
          </p:nvSpPr>
          <p:spPr bwMode="auto">
            <a:xfrm>
              <a:off x="-1" y="4123"/>
              <a:ext cx="288" cy="24"/>
            </a:xfrm>
            <a:prstGeom prst="rect">
              <a:avLst/>
            </a:prstGeom>
            <a:solidFill>
              <a:srgbClr val="ACC8D7"/>
            </a:solidFill>
            <a:ln w="9525">
              <a:noFill/>
              <a:miter lim="800000"/>
              <a:headEnd/>
              <a:tailEnd/>
            </a:ln>
          </p:spPr>
          <p:txBody>
            <a:bodyPr/>
            <a:lstStyle/>
            <a:p>
              <a:pPr>
                <a:defRPr/>
              </a:pPr>
              <a:endParaRPr lang="de-DE"/>
            </a:p>
          </p:txBody>
        </p:sp>
        <p:sp>
          <p:nvSpPr>
            <p:cNvPr id="125113" name="Rectangle 185"/>
            <p:cNvSpPr>
              <a:spLocks noChangeArrowheads="1"/>
            </p:cNvSpPr>
            <p:nvPr userDrawn="1"/>
          </p:nvSpPr>
          <p:spPr bwMode="auto">
            <a:xfrm>
              <a:off x="-1" y="4147"/>
              <a:ext cx="288" cy="24"/>
            </a:xfrm>
            <a:prstGeom prst="rect">
              <a:avLst/>
            </a:prstGeom>
            <a:solidFill>
              <a:srgbClr val="ADC8D7"/>
            </a:solidFill>
            <a:ln w="9525">
              <a:noFill/>
              <a:miter lim="800000"/>
              <a:headEnd/>
              <a:tailEnd/>
            </a:ln>
          </p:spPr>
          <p:txBody>
            <a:bodyPr/>
            <a:lstStyle/>
            <a:p>
              <a:pPr>
                <a:defRPr/>
              </a:pPr>
              <a:endParaRPr lang="de-DE"/>
            </a:p>
          </p:txBody>
        </p:sp>
        <p:sp>
          <p:nvSpPr>
            <p:cNvPr id="125114" name="Rectangle 186"/>
            <p:cNvSpPr>
              <a:spLocks noChangeArrowheads="1"/>
            </p:cNvSpPr>
            <p:nvPr userDrawn="1"/>
          </p:nvSpPr>
          <p:spPr bwMode="auto">
            <a:xfrm>
              <a:off x="-1" y="4171"/>
              <a:ext cx="288" cy="24"/>
            </a:xfrm>
            <a:prstGeom prst="rect">
              <a:avLst/>
            </a:prstGeom>
            <a:solidFill>
              <a:srgbClr val="AEC9D8"/>
            </a:solidFill>
            <a:ln w="9525">
              <a:noFill/>
              <a:miter lim="800000"/>
              <a:headEnd/>
              <a:tailEnd/>
            </a:ln>
          </p:spPr>
          <p:txBody>
            <a:bodyPr/>
            <a:lstStyle/>
            <a:p>
              <a:pPr>
                <a:defRPr/>
              </a:pPr>
              <a:endParaRPr lang="de-DE"/>
            </a:p>
          </p:txBody>
        </p:sp>
        <p:sp>
          <p:nvSpPr>
            <p:cNvPr id="125115" name="Rectangle 187"/>
            <p:cNvSpPr>
              <a:spLocks noChangeArrowheads="1"/>
            </p:cNvSpPr>
            <p:nvPr userDrawn="1"/>
          </p:nvSpPr>
          <p:spPr bwMode="auto">
            <a:xfrm>
              <a:off x="-1" y="4195"/>
              <a:ext cx="288" cy="23"/>
            </a:xfrm>
            <a:prstGeom prst="rect">
              <a:avLst/>
            </a:prstGeom>
            <a:solidFill>
              <a:srgbClr val="AFCAD8"/>
            </a:solidFill>
            <a:ln w="9525">
              <a:noFill/>
              <a:miter lim="800000"/>
              <a:headEnd/>
              <a:tailEnd/>
            </a:ln>
          </p:spPr>
          <p:txBody>
            <a:bodyPr/>
            <a:lstStyle/>
            <a:p>
              <a:pPr>
                <a:defRPr/>
              </a:pPr>
              <a:endParaRPr lang="de-DE"/>
            </a:p>
          </p:txBody>
        </p:sp>
        <p:sp>
          <p:nvSpPr>
            <p:cNvPr id="125116" name="Rectangle 188"/>
            <p:cNvSpPr>
              <a:spLocks noChangeArrowheads="1"/>
            </p:cNvSpPr>
            <p:nvPr userDrawn="1"/>
          </p:nvSpPr>
          <p:spPr bwMode="auto">
            <a:xfrm>
              <a:off x="-1" y="4218"/>
              <a:ext cx="288" cy="24"/>
            </a:xfrm>
            <a:prstGeom prst="rect">
              <a:avLst/>
            </a:prstGeom>
            <a:solidFill>
              <a:srgbClr val="B0CBD8"/>
            </a:solidFill>
            <a:ln w="9525">
              <a:noFill/>
              <a:miter lim="800000"/>
              <a:headEnd/>
              <a:tailEnd/>
            </a:ln>
          </p:spPr>
          <p:txBody>
            <a:bodyPr/>
            <a:lstStyle/>
            <a:p>
              <a:pPr>
                <a:defRPr/>
              </a:pPr>
              <a:endParaRPr lang="de-DE"/>
            </a:p>
          </p:txBody>
        </p:sp>
        <p:sp>
          <p:nvSpPr>
            <p:cNvPr id="125117" name="Rectangle 189"/>
            <p:cNvSpPr>
              <a:spLocks noChangeArrowheads="1"/>
            </p:cNvSpPr>
            <p:nvPr userDrawn="1"/>
          </p:nvSpPr>
          <p:spPr bwMode="auto">
            <a:xfrm>
              <a:off x="-1" y="4242"/>
              <a:ext cx="288" cy="24"/>
            </a:xfrm>
            <a:prstGeom prst="rect">
              <a:avLst/>
            </a:prstGeom>
            <a:solidFill>
              <a:srgbClr val="B1CBD9"/>
            </a:solidFill>
            <a:ln w="9525">
              <a:noFill/>
              <a:miter lim="800000"/>
              <a:headEnd/>
              <a:tailEnd/>
            </a:ln>
          </p:spPr>
          <p:txBody>
            <a:bodyPr/>
            <a:lstStyle/>
            <a:p>
              <a:pPr>
                <a:defRPr/>
              </a:pPr>
              <a:endParaRPr lang="de-DE"/>
            </a:p>
          </p:txBody>
        </p:sp>
        <p:sp>
          <p:nvSpPr>
            <p:cNvPr id="125118" name="Rectangle 190"/>
            <p:cNvSpPr>
              <a:spLocks noChangeArrowheads="1"/>
            </p:cNvSpPr>
            <p:nvPr userDrawn="1"/>
          </p:nvSpPr>
          <p:spPr bwMode="auto">
            <a:xfrm>
              <a:off x="-1" y="4266"/>
              <a:ext cx="288" cy="24"/>
            </a:xfrm>
            <a:prstGeom prst="rect">
              <a:avLst/>
            </a:prstGeom>
            <a:solidFill>
              <a:srgbClr val="B2CCD9"/>
            </a:solidFill>
            <a:ln w="9525">
              <a:noFill/>
              <a:miter lim="800000"/>
              <a:headEnd/>
              <a:tailEnd/>
            </a:ln>
          </p:spPr>
          <p:txBody>
            <a:bodyPr/>
            <a:lstStyle/>
            <a:p>
              <a:pPr>
                <a:defRPr/>
              </a:pPr>
              <a:endParaRPr lang="de-DE"/>
            </a:p>
          </p:txBody>
        </p:sp>
        <p:sp>
          <p:nvSpPr>
            <p:cNvPr id="125119" name="Rectangle 191"/>
            <p:cNvSpPr>
              <a:spLocks noChangeArrowheads="1"/>
            </p:cNvSpPr>
            <p:nvPr userDrawn="1"/>
          </p:nvSpPr>
          <p:spPr bwMode="auto">
            <a:xfrm>
              <a:off x="-1" y="4290"/>
              <a:ext cx="288" cy="24"/>
            </a:xfrm>
            <a:prstGeom prst="rect">
              <a:avLst/>
            </a:prstGeom>
            <a:solidFill>
              <a:srgbClr val="B3CDDA"/>
            </a:solidFill>
            <a:ln w="9525">
              <a:noFill/>
              <a:miter lim="800000"/>
              <a:headEnd/>
              <a:tailEnd/>
            </a:ln>
          </p:spPr>
          <p:txBody>
            <a:bodyPr/>
            <a:lstStyle/>
            <a:p>
              <a:pPr>
                <a:defRPr/>
              </a:pPr>
              <a:endParaRPr lang="de-DE"/>
            </a:p>
          </p:txBody>
        </p:sp>
      </p:grpSp>
    </p:spTree>
  </p:cSld>
  <p:clrMap bg1="lt1" tx1="dk1" bg2="lt2" tx2="dk2" accent1="accent1" accent2="accent2" accent3="accent3" accent4="accent4" accent5="accent5" accent6="accent6" hlink="hlink" folHlink="folHlink"/>
  <p:sldLayoutIdLst>
    <p:sldLayoutId id="2147483687" r:id="rId1"/>
    <p:sldLayoutId id="2147483700" r:id="rId2"/>
    <p:sldLayoutId id="2147483688"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transition/>
  <p:timing>
    <p:tnLst>
      <p:par>
        <p:cTn id="1" dur="indefinite" restart="never" nodeType="tmRoot"/>
      </p:par>
    </p:tnLst>
  </p:timing>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14" cstate="print"/>
          <a:srcRect/>
          <a:stretch>
            <a:fillRect/>
          </a:stretch>
        </p:blipFill>
        <p:spPr bwMode="auto">
          <a:xfrm>
            <a:off x="0" y="0"/>
            <a:ext cx="468313" cy="6858000"/>
          </a:xfrm>
          <a:prstGeom prst="rect">
            <a:avLst/>
          </a:prstGeom>
          <a:noFill/>
          <a:ln w="9525">
            <a:noFill/>
            <a:miter lim="800000"/>
            <a:headEnd/>
            <a:tailEnd/>
          </a:ln>
        </p:spPr>
      </p:pic>
      <p:pic>
        <p:nvPicPr>
          <p:cNvPr id="1027" name="Picture 3" descr="file:///D:/users/config/bavhb001/Lokale%20Einstellungen/Temporary%20Internet%20Files/OLK37/logo_blau_rgb.gif"/>
          <p:cNvPicPr>
            <a:picLocks noChangeAspect="1" noChangeArrowheads="1"/>
          </p:cNvPicPr>
          <p:nvPr userDrawn="1"/>
        </p:nvPicPr>
        <p:blipFill>
          <a:blip r:embed="rId15" cstate="print"/>
          <a:srcRect/>
          <a:stretch>
            <a:fillRect/>
          </a:stretch>
        </p:blipFill>
        <p:spPr bwMode="auto">
          <a:xfrm>
            <a:off x="468313" y="115888"/>
            <a:ext cx="1943100" cy="9445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www.guardian.co.uk/commentisfree/2012/jul/03/absurd-student-debt-has-ended-inclusion" TargetMode="External"/><Relationship Id="rId2" Type="http://schemas.openxmlformats.org/officeDocument/2006/relationships/hyperlink" Target="http://www.forbes.com/sites/halahtouryalai/2013/01/29/more-evidence-on-the-student-debt-crisis-average-grads-loan-jumps-to-27000/"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9.xml"/><Relationship Id="rId1" Type="http://schemas.openxmlformats.org/officeDocument/2006/relationships/themeOverride" Target="../theme/themeOverride1.xml"/><Relationship Id="rId5" Type="http://schemas.openxmlformats.org/officeDocument/2006/relationships/hyperlink" Target="http://eprints.lse.ac.uk/55819/" TargetMode="Externa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827584" y="1340768"/>
            <a:ext cx="7848872" cy="3139321"/>
          </a:xfrm>
          <a:prstGeom prst="rect">
            <a:avLst/>
          </a:prstGeom>
        </p:spPr>
        <p:txBody>
          <a:bodyPr wrap="square">
            <a:spAutoFit/>
          </a:bodyPr>
          <a:lstStyle/>
          <a:p>
            <a:pPr algn="ctr">
              <a:lnSpc>
                <a:spcPct val="150000"/>
              </a:lnSpc>
            </a:pPr>
            <a:r>
              <a:rPr lang="de-DE" sz="3200" b="1" dirty="0" smtClean="0">
                <a:solidFill>
                  <a:srgbClr val="0000FF"/>
                </a:solidFill>
              </a:rPr>
              <a:t/>
            </a:r>
            <a:br>
              <a:rPr lang="de-DE" sz="3200" b="1" dirty="0" smtClean="0">
                <a:solidFill>
                  <a:srgbClr val="0000FF"/>
                </a:solidFill>
              </a:rPr>
            </a:br>
            <a:r>
              <a:rPr lang="de-DE" sz="3200" b="1" dirty="0" err="1" smtClean="0">
                <a:solidFill>
                  <a:srgbClr val="0046B4"/>
                </a:solidFill>
                <a:latin typeface="+mn-lt"/>
                <a:ea typeface="+mn-ea"/>
              </a:rPr>
              <a:t>Beyond</a:t>
            </a:r>
            <a:r>
              <a:rPr lang="de-DE" sz="3200" b="1" dirty="0" smtClean="0">
                <a:solidFill>
                  <a:srgbClr val="0046B4"/>
                </a:solidFill>
                <a:latin typeface="+mn-lt"/>
                <a:ea typeface="+mn-ea"/>
              </a:rPr>
              <a:t> MOOCs</a:t>
            </a:r>
            <a:r>
              <a:rPr lang="de-DE" sz="3200" b="1" dirty="0">
                <a:solidFill>
                  <a:srgbClr val="0046B4"/>
                </a:solidFill>
                <a:latin typeface="+mn-lt"/>
                <a:ea typeface="+mn-ea"/>
              </a:rPr>
              <a:t/>
            </a:r>
            <a:br>
              <a:rPr lang="de-DE" sz="3200" b="1" dirty="0">
                <a:solidFill>
                  <a:srgbClr val="0046B4"/>
                </a:solidFill>
                <a:latin typeface="+mn-lt"/>
                <a:ea typeface="+mn-ea"/>
              </a:rPr>
            </a:br>
            <a:r>
              <a:rPr lang="de-DE" b="1" dirty="0" smtClean="0">
                <a:solidFill>
                  <a:srgbClr val="0046B4"/>
                </a:solidFill>
                <a:latin typeface="+mn-lt"/>
                <a:ea typeface="+mn-ea"/>
              </a:rPr>
              <a:t>Inter-University </a:t>
            </a:r>
            <a:r>
              <a:rPr lang="de-DE" b="1" dirty="0" err="1" smtClean="0">
                <a:solidFill>
                  <a:srgbClr val="0046B4"/>
                </a:solidFill>
                <a:latin typeface="+mn-lt"/>
                <a:ea typeface="+mn-ea"/>
              </a:rPr>
              <a:t>Use</a:t>
            </a:r>
            <a:r>
              <a:rPr lang="de-DE" b="1" dirty="0" smtClean="0">
                <a:solidFill>
                  <a:srgbClr val="0046B4"/>
                </a:solidFill>
                <a:latin typeface="+mn-lt"/>
                <a:ea typeface="+mn-ea"/>
              </a:rPr>
              <a:t> </a:t>
            </a:r>
            <a:r>
              <a:rPr lang="de-DE" b="1" dirty="0" err="1" smtClean="0">
                <a:solidFill>
                  <a:srgbClr val="0046B4"/>
                </a:solidFill>
                <a:latin typeface="+mn-lt"/>
                <a:ea typeface="+mn-ea"/>
              </a:rPr>
              <a:t>of</a:t>
            </a:r>
            <a:r>
              <a:rPr lang="de-DE" b="1" dirty="0" smtClean="0">
                <a:solidFill>
                  <a:srgbClr val="0046B4"/>
                </a:solidFill>
                <a:latin typeface="+mn-lt"/>
                <a:ea typeface="+mn-ea"/>
              </a:rPr>
              <a:t> </a:t>
            </a:r>
            <a:r>
              <a:rPr lang="de-DE" b="1" dirty="0" err="1" smtClean="0">
                <a:solidFill>
                  <a:srgbClr val="0046B4"/>
                </a:solidFill>
                <a:latin typeface="+mn-lt"/>
                <a:ea typeface="+mn-ea"/>
              </a:rPr>
              <a:t>Tutored</a:t>
            </a:r>
            <a:r>
              <a:rPr lang="de-DE" b="1" dirty="0" smtClean="0">
                <a:solidFill>
                  <a:srgbClr val="0046B4"/>
                </a:solidFill>
                <a:latin typeface="+mn-lt"/>
                <a:ea typeface="+mn-ea"/>
              </a:rPr>
              <a:t> </a:t>
            </a:r>
            <a:r>
              <a:rPr lang="de-DE" b="1" i="1" dirty="0" smtClean="0">
                <a:solidFill>
                  <a:srgbClr val="0046B4"/>
                </a:solidFill>
                <a:latin typeface="Arial" pitchFamily="34" charset="0"/>
                <a:cs typeface="Arial" pitchFamily="34" charset="0"/>
              </a:rPr>
              <a:t> </a:t>
            </a:r>
            <a:r>
              <a:rPr lang="de-DE" b="1" dirty="0" smtClean="0">
                <a:solidFill>
                  <a:srgbClr val="0046B4"/>
                </a:solidFill>
                <a:latin typeface="Arial" pitchFamily="34" charset="0"/>
                <a:cs typeface="Arial" pitchFamily="34" charset="0"/>
              </a:rPr>
              <a:t>Online </a:t>
            </a:r>
            <a:r>
              <a:rPr lang="de-DE" b="1" dirty="0" err="1" smtClean="0">
                <a:solidFill>
                  <a:srgbClr val="0046B4"/>
                </a:solidFill>
                <a:latin typeface="Arial" pitchFamily="34" charset="0"/>
                <a:cs typeface="Arial" pitchFamily="34" charset="0"/>
              </a:rPr>
              <a:t>Courses</a:t>
            </a:r>
            <a:r>
              <a:rPr lang="de-DE" sz="2000" b="1" i="1" dirty="0" smtClean="0">
                <a:solidFill>
                  <a:srgbClr val="0046B4"/>
                </a:solidFill>
              </a:rPr>
              <a:t/>
            </a:r>
            <a:br>
              <a:rPr lang="de-DE" sz="2000" b="1" i="1" dirty="0" smtClean="0">
                <a:solidFill>
                  <a:srgbClr val="0046B4"/>
                </a:solidFill>
              </a:rPr>
            </a:br>
            <a:endParaRPr lang="de-DE" sz="1000" b="1" i="1" dirty="0" smtClean="0">
              <a:solidFill>
                <a:srgbClr val="0046B4"/>
              </a:solidFill>
            </a:endParaRPr>
          </a:p>
          <a:p>
            <a:pPr algn="ctr">
              <a:lnSpc>
                <a:spcPct val="150000"/>
              </a:lnSpc>
            </a:pPr>
            <a:r>
              <a:rPr lang="de-DE" sz="2000" b="1" dirty="0" smtClean="0"/>
              <a:t>Paul Rühl, Managing </a:t>
            </a:r>
            <a:r>
              <a:rPr lang="de-DE" sz="2000" b="1" dirty="0" err="1" smtClean="0"/>
              <a:t>Director</a:t>
            </a:r>
            <a:r>
              <a:rPr lang="de-DE" sz="2000" b="1" dirty="0" smtClean="0"/>
              <a:t>, </a:t>
            </a:r>
            <a:r>
              <a:rPr lang="de-DE" sz="2000" b="1" dirty="0" err="1" smtClean="0"/>
              <a:t>Bavarian</a:t>
            </a:r>
            <a:r>
              <a:rPr lang="de-DE" sz="2000" b="1" dirty="0" smtClean="0"/>
              <a:t> Virtual University</a:t>
            </a:r>
            <a:endParaRPr lang="de-DE" sz="2000" b="1" dirty="0"/>
          </a:p>
          <a:p>
            <a:pPr algn="ctr">
              <a:lnSpc>
                <a:spcPct val="150000"/>
              </a:lnSpc>
            </a:pPr>
            <a:endParaRPr lang="de-DE" dirty="0"/>
          </a:p>
        </p:txBody>
      </p:sp>
      <p:sp>
        <p:nvSpPr>
          <p:cNvPr id="6" name="Rechteck 5"/>
          <p:cNvSpPr/>
          <p:nvPr/>
        </p:nvSpPr>
        <p:spPr>
          <a:xfrm>
            <a:off x="1043608" y="4653136"/>
            <a:ext cx="7632848" cy="1154162"/>
          </a:xfrm>
          <a:prstGeom prst="rect">
            <a:avLst/>
          </a:prstGeom>
        </p:spPr>
        <p:txBody>
          <a:bodyPr wrap="square">
            <a:spAutoFit/>
          </a:bodyPr>
          <a:lstStyle/>
          <a:p>
            <a:pPr algn="ctr">
              <a:spcBef>
                <a:spcPct val="50000"/>
              </a:spcBef>
            </a:pPr>
            <a:r>
              <a:rPr lang="de-DE" sz="2400" b="1" dirty="0" err="1" smtClean="0">
                <a:solidFill>
                  <a:srgbClr val="0070C0"/>
                </a:solidFill>
              </a:rPr>
              <a:t>From</a:t>
            </a:r>
            <a:r>
              <a:rPr lang="de-DE" sz="2400" b="1" dirty="0" smtClean="0">
                <a:solidFill>
                  <a:srgbClr val="0070C0"/>
                </a:solidFill>
              </a:rPr>
              <a:t> Books </a:t>
            </a:r>
            <a:r>
              <a:rPr lang="de-DE" sz="2400" b="1" dirty="0" err="1" smtClean="0">
                <a:solidFill>
                  <a:srgbClr val="0070C0"/>
                </a:solidFill>
              </a:rPr>
              <a:t>to</a:t>
            </a:r>
            <a:r>
              <a:rPr lang="de-DE" sz="2400" b="1" dirty="0" smtClean="0">
                <a:solidFill>
                  <a:srgbClr val="0070C0"/>
                </a:solidFill>
              </a:rPr>
              <a:t> MOOCs?</a:t>
            </a:r>
            <a:br>
              <a:rPr lang="de-DE" sz="2400" b="1" dirty="0" smtClean="0">
                <a:solidFill>
                  <a:srgbClr val="0070C0"/>
                </a:solidFill>
              </a:rPr>
            </a:br>
            <a:r>
              <a:rPr lang="de-DE" b="1" dirty="0" err="1" smtClean="0">
                <a:solidFill>
                  <a:srgbClr val="0070C0"/>
                </a:solidFill>
              </a:rPr>
              <a:t>Academia</a:t>
            </a:r>
            <a:r>
              <a:rPr lang="de-DE" b="1" dirty="0" smtClean="0">
                <a:solidFill>
                  <a:srgbClr val="0070C0"/>
                </a:solidFill>
              </a:rPr>
              <a:t> </a:t>
            </a:r>
            <a:r>
              <a:rPr lang="de-DE" b="1" dirty="0" err="1" smtClean="0">
                <a:solidFill>
                  <a:srgbClr val="0070C0"/>
                </a:solidFill>
              </a:rPr>
              <a:t>Europaea</a:t>
            </a:r>
            <a:r>
              <a:rPr lang="de-DE" b="1" dirty="0" smtClean="0">
                <a:solidFill>
                  <a:srgbClr val="0070C0"/>
                </a:solidFill>
              </a:rPr>
              <a:t>  </a:t>
            </a:r>
            <a:r>
              <a:rPr lang="de-DE" b="1" dirty="0" err="1" smtClean="0">
                <a:solidFill>
                  <a:srgbClr val="0070C0"/>
                </a:solidFill>
              </a:rPr>
              <a:t>and</a:t>
            </a:r>
            <a:r>
              <a:rPr lang="de-DE" b="1" dirty="0" smtClean="0">
                <a:solidFill>
                  <a:srgbClr val="0070C0"/>
                </a:solidFill>
              </a:rPr>
              <a:t> Wenner-</a:t>
            </a:r>
            <a:r>
              <a:rPr lang="de-DE" b="1" dirty="0" err="1" smtClean="0">
                <a:solidFill>
                  <a:srgbClr val="0070C0"/>
                </a:solidFill>
              </a:rPr>
              <a:t>Gren</a:t>
            </a:r>
            <a:r>
              <a:rPr lang="de-DE" b="1" dirty="0" smtClean="0">
                <a:solidFill>
                  <a:srgbClr val="0070C0"/>
                </a:solidFill>
              </a:rPr>
              <a:t> </a:t>
            </a:r>
            <a:r>
              <a:rPr lang="de-DE" b="1" dirty="0" err="1" smtClean="0">
                <a:solidFill>
                  <a:srgbClr val="0070C0"/>
                </a:solidFill>
              </a:rPr>
              <a:t>Foundations</a:t>
            </a:r>
            <a:r>
              <a:rPr lang="de-DE" b="1" dirty="0" smtClean="0">
                <a:solidFill>
                  <a:srgbClr val="0070C0"/>
                </a:solidFill>
              </a:rPr>
              <a:t> Conference</a:t>
            </a:r>
          </a:p>
          <a:p>
            <a:pPr algn="ctr">
              <a:spcBef>
                <a:spcPct val="50000"/>
              </a:spcBef>
            </a:pPr>
            <a:r>
              <a:rPr lang="de-DE" b="1" dirty="0" smtClean="0">
                <a:solidFill>
                  <a:srgbClr val="0070C0"/>
                </a:solidFill>
              </a:rPr>
              <a:t>Stockholm, 21 – 23 May 2015</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7"/>
          <p:cNvSpPr txBox="1">
            <a:spLocks noChangeArrowheads="1"/>
          </p:cNvSpPr>
          <p:nvPr/>
        </p:nvSpPr>
        <p:spPr bwMode="auto">
          <a:xfrm>
            <a:off x="1187623" y="1988840"/>
            <a:ext cx="7956377" cy="5539978"/>
          </a:xfrm>
          <a:prstGeom prst="rect">
            <a:avLst/>
          </a:prstGeom>
          <a:noFill/>
          <a:ln w="9525">
            <a:noFill/>
            <a:miter lim="800000"/>
            <a:headEnd/>
            <a:tailEnd/>
          </a:ln>
          <a:effectLst/>
        </p:spPr>
        <p:txBody>
          <a:bodyPr wrap="square">
            <a:spAutoFit/>
          </a:bodyPr>
          <a:lstStyle/>
          <a:p>
            <a:pPr marL="514350" indent="-514350">
              <a:spcBef>
                <a:spcPct val="50000"/>
              </a:spcBef>
              <a:buAutoNum type="arabicPeriod"/>
            </a:pPr>
            <a:r>
              <a:rPr lang="de-DE" sz="2400" dirty="0" err="1" smtClean="0">
                <a:solidFill>
                  <a:schemeClr val="accent3">
                    <a:lumMod val="50000"/>
                  </a:schemeClr>
                </a:solidFill>
              </a:rPr>
              <a:t>Aims</a:t>
            </a:r>
            <a:r>
              <a:rPr lang="de-DE" sz="2400" dirty="0" smtClean="0">
                <a:solidFill>
                  <a:schemeClr val="accent3">
                    <a:lumMod val="50000"/>
                  </a:schemeClr>
                </a:solidFill>
              </a:rPr>
              <a:t> </a:t>
            </a:r>
            <a:r>
              <a:rPr lang="de-DE" sz="2400" dirty="0" err="1" smtClean="0">
                <a:solidFill>
                  <a:schemeClr val="accent3">
                    <a:lumMod val="50000"/>
                  </a:schemeClr>
                </a:solidFill>
              </a:rPr>
              <a:t>and</a:t>
            </a:r>
            <a:r>
              <a:rPr lang="de-DE" sz="2400" dirty="0" smtClean="0">
                <a:solidFill>
                  <a:schemeClr val="accent3">
                    <a:lumMod val="50000"/>
                  </a:schemeClr>
                </a:solidFill>
              </a:rPr>
              <a:t> </a:t>
            </a:r>
            <a:r>
              <a:rPr lang="de-DE" sz="2400" dirty="0" err="1" smtClean="0">
                <a:solidFill>
                  <a:schemeClr val="accent3">
                    <a:lumMod val="50000"/>
                  </a:schemeClr>
                </a:solidFill>
              </a:rPr>
              <a:t>tasks</a:t>
            </a:r>
            <a:r>
              <a:rPr lang="de-DE" sz="2400" dirty="0" smtClean="0">
                <a:solidFill>
                  <a:schemeClr val="accent3">
                    <a:lumMod val="50000"/>
                  </a:schemeClr>
                </a:solidFill>
              </a:rPr>
              <a:t> </a:t>
            </a:r>
            <a:r>
              <a:rPr lang="de-DE" sz="2400" dirty="0" err="1" smtClean="0">
                <a:solidFill>
                  <a:schemeClr val="accent3">
                    <a:lumMod val="50000"/>
                  </a:schemeClr>
                </a:solidFill>
              </a:rPr>
              <a:t>of</a:t>
            </a:r>
            <a:r>
              <a:rPr lang="de-DE" sz="2400" dirty="0" smtClean="0">
                <a:solidFill>
                  <a:schemeClr val="accent3">
                    <a:lumMod val="50000"/>
                  </a:schemeClr>
                </a:solidFill>
              </a:rPr>
              <a:t> </a:t>
            </a:r>
            <a:r>
              <a:rPr lang="de-DE" sz="2400" dirty="0" err="1" smtClean="0">
                <a:solidFill>
                  <a:schemeClr val="accent3">
                    <a:lumMod val="50000"/>
                  </a:schemeClr>
                </a:solidFill>
              </a:rPr>
              <a:t>the</a:t>
            </a:r>
            <a:r>
              <a:rPr lang="de-DE" sz="2400" dirty="0" smtClean="0">
                <a:solidFill>
                  <a:schemeClr val="accent3">
                    <a:lumMod val="50000"/>
                  </a:schemeClr>
                </a:solidFill>
              </a:rPr>
              <a:t> BVU</a:t>
            </a:r>
          </a:p>
          <a:p>
            <a:pPr marL="514350" indent="-514350">
              <a:spcBef>
                <a:spcPct val="50000"/>
              </a:spcBef>
              <a:buAutoNum type="arabicPeriod"/>
            </a:pPr>
            <a:r>
              <a:rPr lang="de-DE" sz="2800" b="1" dirty="0" smtClean="0">
                <a:solidFill>
                  <a:schemeClr val="accent2"/>
                </a:solidFill>
                <a:latin typeface="Arial" charset="0"/>
              </a:rPr>
              <a:t>Key </a:t>
            </a:r>
            <a:r>
              <a:rPr lang="de-DE" sz="2800" b="1" dirty="0" err="1" smtClean="0">
                <a:solidFill>
                  <a:schemeClr val="accent2"/>
                </a:solidFill>
                <a:latin typeface="Arial" charset="0"/>
              </a:rPr>
              <a:t>facts</a:t>
            </a:r>
            <a:r>
              <a:rPr lang="de-DE" sz="2800" b="1" dirty="0" smtClean="0">
                <a:solidFill>
                  <a:schemeClr val="accent2"/>
                </a:solidFill>
                <a:latin typeface="Arial" charset="0"/>
              </a:rPr>
              <a:t> </a:t>
            </a:r>
            <a:r>
              <a:rPr lang="de-DE" sz="2800" b="1" dirty="0" err="1" smtClean="0">
                <a:solidFill>
                  <a:schemeClr val="accent2"/>
                </a:solidFill>
                <a:latin typeface="Arial" charset="0"/>
              </a:rPr>
              <a:t>and</a:t>
            </a:r>
            <a:r>
              <a:rPr lang="de-DE" sz="2800" b="1" dirty="0" smtClean="0">
                <a:solidFill>
                  <a:schemeClr val="accent2"/>
                </a:solidFill>
                <a:latin typeface="Arial" charset="0"/>
              </a:rPr>
              <a:t> </a:t>
            </a:r>
            <a:r>
              <a:rPr lang="de-DE" sz="2800" b="1" dirty="0" err="1" smtClean="0">
                <a:solidFill>
                  <a:schemeClr val="accent2"/>
                </a:solidFill>
                <a:latin typeface="Arial" charset="0"/>
              </a:rPr>
              <a:t>figures</a:t>
            </a:r>
            <a:endParaRPr lang="de-DE" sz="2800" b="1" dirty="0" smtClean="0">
              <a:solidFill>
                <a:schemeClr val="accent2"/>
              </a:solidFill>
              <a:latin typeface="Arial" charset="0"/>
            </a:endParaRPr>
          </a:p>
          <a:p>
            <a:pPr marL="514350" indent="-514350">
              <a:spcBef>
                <a:spcPct val="50000"/>
              </a:spcBef>
              <a:buAutoNum type="arabicPeriod"/>
            </a:pPr>
            <a:r>
              <a:rPr lang="de-DE" sz="2400" dirty="0" err="1" smtClean="0">
                <a:solidFill>
                  <a:schemeClr val="accent3">
                    <a:lumMod val="50000"/>
                  </a:schemeClr>
                </a:solidFill>
              </a:rPr>
              <a:t>Principles</a:t>
            </a:r>
            <a:r>
              <a:rPr lang="de-DE" sz="2400" dirty="0" smtClean="0">
                <a:solidFill>
                  <a:schemeClr val="accent3">
                    <a:lumMod val="50000"/>
                  </a:schemeClr>
                </a:solidFill>
              </a:rPr>
              <a:t> </a:t>
            </a:r>
            <a:r>
              <a:rPr lang="de-DE" sz="2400" dirty="0" err="1" smtClean="0">
                <a:solidFill>
                  <a:schemeClr val="accent3">
                    <a:lumMod val="50000"/>
                  </a:schemeClr>
                </a:solidFill>
              </a:rPr>
              <a:t>and</a:t>
            </a:r>
            <a:r>
              <a:rPr lang="de-DE" sz="2400" dirty="0" smtClean="0">
                <a:solidFill>
                  <a:schemeClr val="accent3">
                    <a:lumMod val="50000"/>
                  </a:schemeClr>
                </a:solidFill>
              </a:rPr>
              <a:t> </a:t>
            </a:r>
            <a:r>
              <a:rPr lang="de-DE" sz="2400" dirty="0" err="1" smtClean="0">
                <a:solidFill>
                  <a:schemeClr val="accent3">
                    <a:lumMod val="50000"/>
                  </a:schemeClr>
                </a:solidFill>
              </a:rPr>
              <a:t>success</a:t>
            </a:r>
            <a:r>
              <a:rPr lang="de-DE" sz="2400" dirty="0" smtClean="0">
                <a:solidFill>
                  <a:schemeClr val="accent3">
                    <a:lumMod val="50000"/>
                  </a:schemeClr>
                </a:solidFill>
              </a:rPr>
              <a:t> </a:t>
            </a:r>
            <a:r>
              <a:rPr lang="de-DE" sz="2400" dirty="0" err="1" smtClean="0">
                <a:solidFill>
                  <a:schemeClr val="accent3">
                    <a:lumMod val="50000"/>
                  </a:schemeClr>
                </a:solidFill>
              </a:rPr>
              <a:t>factors</a:t>
            </a:r>
            <a:endParaRPr lang="de-DE" sz="2400" dirty="0" smtClean="0">
              <a:solidFill>
                <a:schemeClr val="accent3">
                  <a:lumMod val="50000"/>
                </a:schemeClr>
              </a:solidFill>
            </a:endParaRPr>
          </a:p>
          <a:p>
            <a:pPr marL="514350" indent="-514350">
              <a:spcBef>
                <a:spcPct val="50000"/>
              </a:spcBef>
              <a:buAutoNum type="arabicPeriod"/>
            </a:pPr>
            <a:r>
              <a:rPr lang="de-DE" sz="2400" dirty="0" smtClean="0">
                <a:solidFill>
                  <a:schemeClr val="accent3">
                    <a:lumMod val="50000"/>
                  </a:schemeClr>
                </a:solidFill>
              </a:rPr>
              <a:t>The BVU </a:t>
            </a:r>
            <a:r>
              <a:rPr lang="de-DE" sz="2400" dirty="0" err="1" smtClean="0">
                <a:solidFill>
                  <a:schemeClr val="accent3">
                    <a:lumMod val="50000"/>
                  </a:schemeClr>
                </a:solidFill>
              </a:rPr>
              <a:t>and</a:t>
            </a:r>
            <a:r>
              <a:rPr lang="de-DE" sz="2400" dirty="0" smtClean="0">
                <a:solidFill>
                  <a:schemeClr val="accent3">
                    <a:lumMod val="50000"/>
                  </a:schemeClr>
                </a:solidFill>
              </a:rPr>
              <a:t> MOOCs</a:t>
            </a:r>
          </a:p>
          <a:p>
            <a:pPr marL="514350" indent="-514350">
              <a:spcBef>
                <a:spcPct val="50000"/>
              </a:spcBef>
            </a:pPr>
            <a:endParaRPr lang="de-DE" sz="2400" dirty="0" smtClean="0">
              <a:solidFill>
                <a:schemeClr val="accent3">
                  <a:lumMod val="50000"/>
                </a:schemeClr>
              </a:solidFill>
            </a:endParaRPr>
          </a:p>
          <a:p>
            <a:pPr marL="514350" indent="-514350">
              <a:spcBef>
                <a:spcPct val="50000"/>
              </a:spcBef>
              <a:buAutoNum type="arabicPeriod"/>
            </a:pPr>
            <a:endParaRPr lang="de-DE" b="1" dirty="0" smtClean="0">
              <a:latin typeface="Arial" charset="0"/>
            </a:endParaRPr>
          </a:p>
          <a:p>
            <a:pPr marL="514350" indent="-514350">
              <a:spcBef>
                <a:spcPct val="50000"/>
              </a:spcBef>
            </a:pPr>
            <a:endParaRPr lang="de-DE" b="1" dirty="0" smtClean="0">
              <a:latin typeface="Arial" charset="0"/>
            </a:endParaRPr>
          </a:p>
          <a:p>
            <a:pPr marL="514350" indent="-514350">
              <a:spcBef>
                <a:spcPct val="50000"/>
              </a:spcBef>
              <a:buAutoNum type="arabicPeriod"/>
            </a:pPr>
            <a:endParaRPr lang="de-DE" sz="2800" b="1" dirty="0" smtClean="0">
              <a:latin typeface="Arial" charset="0"/>
            </a:endParaRPr>
          </a:p>
          <a:p>
            <a:pPr marL="514350" indent="-514350">
              <a:spcBef>
                <a:spcPct val="50000"/>
              </a:spcBef>
              <a:buAutoNum type="arabicPeriod"/>
            </a:pPr>
            <a:endParaRPr lang="de-DE" sz="2800" b="1" dirty="0" smtClean="0">
              <a:latin typeface="Arial" charset="0"/>
            </a:endParaRPr>
          </a:p>
          <a:p>
            <a:pPr marL="514350" indent="-514350">
              <a:spcBef>
                <a:spcPct val="50000"/>
              </a:spcBef>
              <a:buAutoNum type="arabicPeriod"/>
            </a:pPr>
            <a:endParaRPr lang="de-DE" sz="2800" dirty="0">
              <a:solidFill>
                <a:srgbClr val="0000FF"/>
              </a:solidFill>
              <a:latin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611560" y="274638"/>
            <a:ext cx="8229600" cy="1143000"/>
          </a:xfrm>
        </p:spPr>
        <p:txBody>
          <a:bodyPr/>
          <a:lstStyle/>
          <a:p>
            <a:r>
              <a:rPr lang="de-DE" dirty="0" err="1" smtClean="0"/>
              <a:t>Courses</a:t>
            </a:r>
            <a:endParaRPr lang="de-DE" dirty="0"/>
          </a:p>
        </p:txBody>
      </p:sp>
      <p:sp>
        <p:nvSpPr>
          <p:cNvPr id="11270" name="Rechteck 5"/>
          <p:cNvSpPr>
            <a:spLocks noChangeArrowheads="1"/>
          </p:cNvSpPr>
          <p:nvPr/>
        </p:nvSpPr>
        <p:spPr bwMode="auto">
          <a:xfrm>
            <a:off x="755576" y="1628800"/>
            <a:ext cx="7672387" cy="4413516"/>
          </a:xfrm>
          <a:prstGeom prst="rect">
            <a:avLst/>
          </a:prstGeom>
          <a:noFill/>
          <a:ln w="9525">
            <a:noFill/>
            <a:miter lim="800000"/>
            <a:headEnd/>
            <a:tailEnd/>
          </a:ln>
        </p:spPr>
        <p:txBody>
          <a:bodyPr wrap="square">
            <a:spAutoFit/>
          </a:bodyPr>
          <a:lstStyle/>
          <a:p>
            <a:pPr marL="342900" indent="-342900">
              <a:lnSpc>
                <a:spcPct val="90000"/>
              </a:lnSpc>
              <a:spcBef>
                <a:spcPct val="20000"/>
              </a:spcBef>
            </a:pPr>
            <a:r>
              <a:rPr lang="de-DE" sz="2400" dirty="0" err="1"/>
              <a:t>Types</a:t>
            </a:r>
            <a:r>
              <a:rPr lang="de-DE" sz="2400" dirty="0"/>
              <a:t> </a:t>
            </a:r>
            <a:r>
              <a:rPr lang="de-DE" sz="2400" dirty="0" err="1"/>
              <a:t>of</a:t>
            </a:r>
            <a:r>
              <a:rPr lang="de-DE" sz="2400" dirty="0"/>
              <a:t> </a:t>
            </a:r>
            <a:r>
              <a:rPr lang="de-DE" sz="2400" dirty="0" err="1"/>
              <a:t>courses</a:t>
            </a:r>
            <a:r>
              <a:rPr lang="de-DE" sz="2400" dirty="0"/>
              <a:t>:</a:t>
            </a:r>
          </a:p>
          <a:p>
            <a:pPr marL="342900" indent="-342900">
              <a:lnSpc>
                <a:spcPct val="90000"/>
              </a:lnSpc>
              <a:spcBef>
                <a:spcPct val="20000"/>
              </a:spcBef>
            </a:pPr>
            <a:endParaRPr lang="de-DE" sz="2400" dirty="0"/>
          </a:p>
          <a:p>
            <a:pPr marL="342900" indent="-342900">
              <a:lnSpc>
                <a:spcPct val="90000"/>
              </a:lnSpc>
              <a:spcBef>
                <a:spcPct val="20000"/>
              </a:spcBef>
            </a:pPr>
            <a:r>
              <a:rPr lang="de-DE" sz="2400" dirty="0"/>
              <a:t>		-  </a:t>
            </a:r>
            <a:r>
              <a:rPr lang="de-DE" sz="2400" dirty="0" err="1"/>
              <a:t>lecture</a:t>
            </a:r>
            <a:r>
              <a:rPr lang="de-DE" sz="2400" dirty="0"/>
              <a:t> + </a:t>
            </a:r>
            <a:r>
              <a:rPr lang="de-DE" sz="2400" dirty="0" err="1"/>
              <a:t>tutorial</a:t>
            </a:r>
            <a:endParaRPr lang="de-DE" sz="2400" dirty="0"/>
          </a:p>
          <a:p>
            <a:pPr marL="342900" indent="-342900">
              <a:lnSpc>
                <a:spcPct val="90000"/>
              </a:lnSpc>
              <a:spcBef>
                <a:spcPct val="20000"/>
              </a:spcBef>
            </a:pPr>
            <a:endParaRPr lang="de-DE" sz="2400" dirty="0"/>
          </a:p>
          <a:p>
            <a:pPr marL="342900" indent="-342900">
              <a:lnSpc>
                <a:spcPct val="90000"/>
              </a:lnSpc>
              <a:spcBef>
                <a:spcPct val="20000"/>
              </a:spcBef>
            </a:pPr>
            <a:r>
              <a:rPr lang="de-DE" sz="2400" dirty="0"/>
              <a:t>		-  </a:t>
            </a:r>
            <a:r>
              <a:rPr lang="de-DE" sz="2400" dirty="0" err="1"/>
              <a:t>virtual</a:t>
            </a:r>
            <a:r>
              <a:rPr lang="de-DE" sz="2400" dirty="0"/>
              <a:t> </a:t>
            </a:r>
            <a:r>
              <a:rPr lang="de-DE" sz="2400" dirty="0" err="1"/>
              <a:t>seminar</a:t>
            </a:r>
            <a:r>
              <a:rPr lang="de-DE" sz="2400" dirty="0"/>
              <a:t> </a:t>
            </a:r>
            <a:r>
              <a:rPr lang="de-DE" sz="2400" dirty="0" err="1"/>
              <a:t>with</a:t>
            </a:r>
            <a:r>
              <a:rPr lang="de-DE" sz="2400" dirty="0"/>
              <a:t> </a:t>
            </a:r>
            <a:r>
              <a:rPr lang="de-DE" sz="2400" dirty="0" err="1"/>
              <a:t>student</a:t>
            </a:r>
            <a:r>
              <a:rPr lang="de-DE" sz="2400" dirty="0"/>
              <a:t> </a:t>
            </a:r>
            <a:r>
              <a:rPr lang="de-DE" sz="2400" dirty="0" err="1"/>
              <a:t>collaboration</a:t>
            </a:r>
            <a:endParaRPr lang="de-DE" sz="2400" dirty="0"/>
          </a:p>
          <a:p>
            <a:pPr marL="342900" indent="-342900">
              <a:lnSpc>
                <a:spcPct val="90000"/>
              </a:lnSpc>
              <a:spcBef>
                <a:spcPct val="20000"/>
              </a:spcBef>
            </a:pPr>
            <a:r>
              <a:rPr lang="de-DE" sz="2400" dirty="0"/>
              <a:t>			</a:t>
            </a:r>
            <a:r>
              <a:rPr lang="de-DE" sz="2400" dirty="0" err="1"/>
              <a:t>and</a:t>
            </a:r>
            <a:r>
              <a:rPr lang="de-DE" sz="2400" dirty="0"/>
              <a:t> </a:t>
            </a:r>
            <a:r>
              <a:rPr lang="de-DE" sz="2400" dirty="0" err="1"/>
              <a:t>tutorial</a:t>
            </a:r>
            <a:r>
              <a:rPr lang="de-DE" sz="2400" dirty="0"/>
              <a:t> </a:t>
            </a:r>
            <a:r>
              <a:rPr lang="de-DE" sz="2400" dirty="0" err="1"/>
              <a:t>guidance</a:t>
            </a:r>
            <a:endParaRPr lang="de-DE" sz="2400" dirty="0"/>
          </a:p>
          <a:p>
            <a:pPr marL="342900" indent="-342900">
              <a:lnSpc>
                <a:spcPct val="90000"/>
              </a:lnSpc>
              <a:spcBef>
                <a:spcPct val="20000"/>
              </a:spcBef>
            </a:pPr>
            <a:endParaRPr lang="de-DE" sz="2400" dirty="0"/>
          </a:p>
          <a:p>
            <a:pPr marL="342900" indent="-342900">
              <a:lnSpc>
                <a:spcPct val="90000"/>
              </a:lnSpc>
              <a:spcBef>
                <a:spcPct val="20000"/>
              </a:spcBef>
            </a:pPr>
            <a:r>
              <a:rPr lang="de-DE" sz="2400" dirty="0"/>
              <a:t>		-  </a:t>
            </a:r>
            <a:r>
              <a:rPr lang="de-DE" sz="2400" dirty="0" err="1"/>
              <a:t>exceptionally</a:t>
            </a:r>
            <a:r>
              <a:rPr lang="de-DE" sz="2400" dirty="0"/>
              <a:t>: </a:t>
            </a:r>
            <a:r>
              <a:rPr lang="de-DE" sz="2400" dirty="0" err="1"/>
              <a:t>self-instruction</a:t>
            </a:r>
            <a:r>
              <a:rPr lang="de-DE" sz="2400" dirty="0"/>
              <a:t> </a:t>
            </a:r>
            <a:r>
              <a:rPr lang="de-DE" sz="2400" dirty="0" err="1"/>
              <a:t>environment</a:t>
            </a:r>
            <a:r>
              <a:rPr lang="de-DE" sz="2400" dirty="0"/>
              <a:t> 			</a:t>
            </a:r>
            <a:r>
              <a:rPr lang="de-DE" sz="2400" dirty="0" err="1"/>
              <a:t>with</a:t>
            </a:r>
            <a:r>
              <a:rPr lang="de-DE" sz="2400" dirty="0"/>
              <a:t> optional </a:t>
            </a:r>
            <a:r>
              <a:rPr lang="de-DE" sz="2400" dirty="0" err="1" smtClean="0"/>
              <a:t>tutoring</a:t>
            </a:r>
            <a:endParaRPr lang="de-DE" sz="2400" dirty="0" smtClean="0"/>
          </a:p>
          <a:p>
            <a:pPr marL="342900" indent="-342900">
              <a:lnSpc>
                <a:spcPct val="90000"/>
              </a:lnSpc>
              <a:spcBef>
                <a:spcPct val="20000"/>
              </a:spcBef>
            </a:pPr>
            <a:endParaRPr lang="de-DE" sz="2400" dirty="0" smtClean="0"/>
          </a:p>
          <a:p>
            <a:pPr marL="342900" indent="-342900">
              <a:lnSpc>
                <a:spcPct val="90000"/>
              </a:lnSpc>
              <a:spcBef>
                <a:spcPct val="20000"/>
              </a:spcBef>
            </a:pPr>
            <a:r>
              <a:rPr lang="de-DE" sz="2400" dirty="0" err="1" smtClean="0"/>
              <a:t>Courses</a:t>
            </a:r>
            <a:r>
              <a:rPr lang="de-DE" sz="2400" dirty="0" smtClean="0"/>
              <a:t> </a:t>
            </a:r>
            <a:r>
              <a:rPr lang="de-DE" sz="2400" dirty="0" err="1" smtClean="0"/>
              <a:t>offer</a:t>
            </a:r>
            <a:r>
              <a:rPr lang="de-DE" sz="2400" dirty="0" smtClean="0"/>
              <a:t> 3 </a:t>
            </a:r>
            <a:r>
              <a:rPr lang="de-DE" sz="2400" dirty="0" err="1" smtClean="0"/>
              <a:t>to</a:t>
            </a:r>
            <a:r>
              <a:rPr lang="de-DE" sz="2400" dirty="0" smtClean="0"/>
              <a:t> 6 </a:t>
            </a:r>
            <a:r>
              <a:rPr lang="de-DE" sz="2400" dirty="0" err="1" smtClean="0"/>
              <a:t>credit</a:t>
            </a:r>
            <a:r>
              <a:rPr lang="de-DE" sz="2400" dirty="0" smtClean="0"/>
              <a:t> </a:t>
            </a:r>
            <a:r>
              <a:rPr lang="de-DE" sz="2400" dirty="0" err="1" smtClean="0"/>
              <a:t>points</a:t>
            </a:r>
            <a:r>
              <a:rPr lang="de-DE" sz="2400" dirty="0" smtClean="0"/>
              <a:t> (ECTS)</a:t>
            </a:r>
            <a:endParaRPr lang="de-DE" sz="2400"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176" y="1196752"/>
            <a:ext cx="2544796" cy="19085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dirty="0" err="1" smtClean="0"/>
              <a:t>Courses</a:t>
            </a:r>
            <a:endParaRPr lang="de-DE" dirty="0"/>
          </a:p>
        </p:txBody>
      </p:sp>
      <p:sp>
        <p:nvSpPr>
          <p:cNvPr id="12294" name="Rechteck 6"/>
          <p:cNvSpPr>
            <a:spLocks noChangeArrowheads="1"/>
          </p:cNvSpPr>
          <p:nvPr/>
        </p:nvSpPr>
        <p:spPr bwMode="auto">
          <a:xfrm>
            <a:off x="755576" y="1484784"/>
            <a:ext cx="8171755" cy="4154984"/>
          </a:xfrm>
          <a:prstGeom prst="rect">
            <a:avLst/>
          </a:prstGeom>
          <a:noFill/>
          <a:ln w="9525">
            <a:noFill/>
            <a:miter lim="800000"/>
            <a:headEnd/>
            <a:tailEnd/>
          </a:ln>
        </p:spPr>
        <p:txBody>
          <a:bodyPr wrap="square">
            <a:spAutoFit/>
          </a:bodyPr>
          <a:lstStyle/>
          <a:p>
            <a:pPr>
              <a:buClr>
                <a:schemeClr val="accent2"/>
              </a:buClr>
            </a:pPr>
            <a:r>
              <a:rPr lang="de-DE" sz="2400" dirty="0"/>
              <a:t>•  </a:t>
            </a:r>
            <a:r>
              <a:rPr lang="de-DE" sz="2400" dirty="0" smtClean="0"/>
              <a:t>Summer </a:t>
            </a:r>
            <a:r>
              <a:rPr lang="de-DE" sz="2400" dirty="0" err="1" smtClean="0"/>
              <a:t>term</a:t>
            </a:r>
            <a:r>
              <a:rPr lang="de-DE" sz="2400" dirty="0" smtClean="0"/>
              <a:t> 2015: </a:t>
            </a:r>
            <a:r>
              <a:rPr lang="de-DE" sz="2400" dirty="0" err="1" smtClean="0"/>
              <a:t>nearly</a:t>
            </a:r>
            <a:r>
              <a:rPr lang="de-DE" sz="2400" dirty="0" smtClean="0"/>
              <a:t> 400 different </a:t>
            </a:r>
            <a:r>
              <a:rPr lang="de-DE" sz="2400" dirty="0" err="1" smtClean="0"/>
              <a:t>courses</a:t>
            </a:r>
            <a:endParaRPr lang="de-DE" sz="2400" dirty="0" smtClean="0"/>
          </a:p>
          <a:p>
            <a:pPr>
              <a:buClr>
                <a:schemeClr val="accent2"/>
              </a:buClr>
            </a:pPr>
            <a:endParaRPr lang="de-DE" sz="2400" dirty="0" smtClean="0"/>
          </a:p>
          <a:p>
            <a:pPr marL="342900" indent="-342900">
              <a:buClr>
                <a:schemeClr val="accent2"/>
              </a:buClr>
              <a:buFont typeface="Arial" panose="020B0604020202020204" pitchFamily="34" charset="0"/>
              <a:buChar char="•"/>
            </a:pPr>
            <a:r>
              <a:rPr lang="de-DE" sz="2400" dirty="0" err="1" smtClean="0"/>
              <a:t>Currently</a:t>
            </a:r>
            <a:r>
              <a:rPr lang="de-DE" sz="2400" dirty="0" smtClean="0"/>
              <a:t> </a:t>
            </a:r>
            <a:r>
              <a:rPr lang="de-DE" sz="2400" dirty="0" err="1" smtClean="0"/>
              <a:t>about</a:t>
            </a:r>
            <a:r>
              <a:rPr lang="de-DE" sz="2400" dirty="0" smtClean="0"/>
              <a:t> 100 </a:t>
            </a:r>
            <a:r>
              <a:rPr lang="de-DE" sz="2400" dirty="0" err="1"/>
              <a:t>new</a:t>
            </a:r>
            <a:r>
              <a:rPr lang="de-DE" sz="2400" dirty="0"/>
              <a:t> </a:t>
            </a:r>
            <a:r>
              <a:rPr lang="de-DE" sz="2400" dirty="0" err="1"/>
              <a:t>courses</a:t>
            </a:r>
            <a:r>
              <a:rPr lang="de-DE" sz="2400" dirty="0"/>
              <a:t> </a:t>
            </a:r>
            <a:r>
              <a:rPr lang="de-DE" sz="2400" dirty="0" err="1"/>
              <a:t>are</a:t>
            </a:r>
            <a:r>
              <a:rPr lang="de-DE" sz="2400" dirty="0"/>
              <a:t> </a:t>
            </a:r>
            <a:r>
              <a:rPr lang="de-DE" sz="2400" dirty="0" err="1"/>
              <a:t>being</a:t>
            </a:r>
            <a:r>
              <a:rPr lang="de-DE" sz="2400" dirty="0"/>
              <a:t> </a:t>
            </a:r>
            <a:r>
              <a:rPr lang="de-DE" sz="2400" dirty="0" err="1" smtClean="0"/>
              <a:t>developed</a:t>
            </a:r>
            <a:endParaRPr lang="de-DE" sz="2400" dirty="0"/>
          </a:p>
          <a:p>
            <a:pPr>
              <a:buClr>
                <a:schemeClr val="accent2"/>
              </a:buClr>
            </a:pPr>
            <a:endParaRPr lang="de-DE" sz="2400" dirty="0"/>
          </a:p>
          <a:p>
            <a:pPr>
              <a:buClr>
                <a:schemeClr val="accent2"/>
              </a:buClr>
            </a:pPr>
            <a:r>
              <a:rPr lang="de-DE" sz="2400" dirty="0"/>
              <a:t>•  Annual </a:t>
            </a:r>
            <a:r>
              <a:rPr lang="de-DE" sz="2400" dirty="0" err="1" smtClean="0"/>
              <a:t>calls</a:t>
            </a:r>
            <a:r>
              <a:rPr lang="de-DE" sz="2400" dirty="0" smtClean="0"/>
              <a:t> </a:t>
            </a:r>
            <a:r>
              <a:rPr lang="de-DE" sz="2400" dirty="0"/>
              <a:t>for additional </a:t>
            </a:r>
            <a:r>
              <a:rPr lang="de-DE" sz="2400" dirty="0" err="1" smtClean="0"/>
              <a:t>proposals</a:t>
            </a:r>
            <a:r>
              <a:rPr lang="de-DE" sz="2400" dirty="0" smtClean="0"/>
              <a:t> </a:t>
            </a:r>
          </a:p>
          <a:p>
            <a:pPr>
              <a:buClr>
                <a:schemeClr val="accent2"/>
              </a:buClr>
            </a:pPr>
            <a:endParaRPr lang="de-DE" sz="2400" dirty="0" smtClean="0"/>
          </a:p>
          <a:p>
            <a:pPr>
              <a:buClr>
                <a:schemeClr val="accent2"/>
              </a:buClr>
            </a:pPr>
            <a:r>
              <a:rPr lang="de-DE" sz="2400" dirty="0" smtClean="0"/>
              <a:t>•  All </a:t>
            </a:r>
            <a:r>
              <a:rPr lang="de-DE" sz="2400" dirty="0" err="1" smtClean="0"/>
              <a:t>courses</a:t>
            </a:r>
            <a:r>
              <a:rPr lang="de-DE" sz="2400" dirty="0" smtClean="0"/>
              <a:t> must </a:t>
            </a:r>
            <a:r>
              <a:rPr lang="de-DE" sz="2400" dirty="0" err="1" smtClean="0"/>
              <a:t>be</a:t>
            </a:r>
            <a:r>
              <a:rPr lang="de-DE" sz="2400" dirty="0" smtClean="0"/>
              <a:t> </a:t>
            </a:r>
            <a:r>
              <a:rPr lang="de-DE" sz="2400" dirty="0" err="1" smtClean="0"/>
              <a:t>as</a:t>
            </a:r>
            <a:r>
              <a:rPr lang="de-DE" sz="2400" dirty="0" smtClean="0"/>
              <a:t> </a:t>
            </a:r>
            <a:r>
              <a:rPr lang="de-DE" sz="2400" b="1" dirty="0" err="1" smtClean="0">
                <a:solidFill>
                  <a:srgbClr val="92D050"/>
                </a:solidFill>
              </a:rPr>
              <a:t>interactive</a:t>
            </a:r>
            <a:r>
              <a:rPr lang="de-DE" sz="2400" dirty="0" smtClean="0"/>
              <a:t> </a:t>
            </a:r>
            <a:r>
              <a:rPr lang="de-DE" sz="2400" dirty="0" err="1" smtClean="0"/>
              <a:t>as</a:t>
            </a:r>
            <a:r>
              <a:rPr lang="de-DE" sz="2400" dirty="0" smtClean="0"/>
              <a:t> </a:t>
            </a:r>
            <a:r>
              <a:rPr lang="de-DE" sz="2400" dirty="0" err="1" smtClean="0"/>
              <a:t>possible</a:t>
            </a:r>
            <a:endParaRPr lang="de-DE" sz="2400" dirty="0" smtClean="0"/>
          </a:p>
          <a:p>
            <a:pPr>
              <a:buClr>
                <a:schemeClr val="accent2"/>
              </a:buClr>
            </a:pPr>
            <a:endParaRPr lang="de-DE" sz="2400" dirty="0"/>
          </a:p>
          <a:p>
            <a:pPr>
              <a:buClr>
                <a:schemeClr val="accent2"/>
              </a:buClr>
            </a:pPr>
            <a:r>
              <a:rPr lang="de-DE" sz="2400" dirty="0" smtClean="0"/>
              <a:t>•  All </a:t>
            </a:r>
            <a:r>
              <a:rPr lang="de-DE" sz="2400" dirty="0" err="1"/>
              <a:t>courses</a:t>
            </a:r>
            <a:r>
              <a:rPr lang="de-DE" sz="2400" dirty="0"/>
              <a:t> </a:t>
            </a:r>
            <a:r>
              <a:rPr lang="de-DE" sz="2400" dirty="0" err="1"/>
              <a:t>are</a:t>
            </a:r>
            <a:r>
              <a:rPr lang="de-DE" sz="2400" dirty="0"/>
              <a:t> </a:t>
            </a:r>
            <a:r>
              <a:rPr lang="de-DE" sz="2400" dirty="0" err="1"/>
              <a:t>completely</a:t>
            </a:r>
            <a:r>
              <a:rPr lang="de-DE" sz="2400" dirty="0"/>
              <a:t> </a:t>
            </a:r>
            <a:r>
              <a:rPr lang="de-DE" sz="2400" dirty="0" smtClean="0"/>
              <a:t>online;</a:t>
            </a:r>
          </a:p>
          <a:p>
            <a:pPr>
              <a:buClr>
                <a:schemeClr val="accent2"/>
              </a:buClr>
            </a:pPr>
            <a:r>
              <a:rPr lang="de-DE" sz="2400" dirty="0" smtClean="0"/>
              <a:t>   final </a:t>
            </a:r>
            <a:r>
              <a:rPr lang="de-DE" sz="2400" dirty="0" err="1"/>
              <a:t>examination</a:t>
            </a:r>
            <a:r>
              <a:rPr lang="de-DE" sz="2400" dirty="0"/>
              <a:t> </a:t>
            </a:r>
            <a:r>
              <a:rPr lang="de-DE" sz="2400" dirty="0" err="1"/>
              <a:t>often</a:t>
            </a:r>
            <a:r>
              <a:rPr lang="de-DE" sz="2400" dirty="0"/>
              <a:t> </a:t>
            </a:r>
            <a:r>
              <a:rPr lang="de-DE" sz="2400" dirty="0" err="1" smtClean="0"/>
              <a:t>face-to-face</a:t>
            </a:r>
            <a:endParaRPr lang="de-DE" sz="2400" dirty="0" smtClean="0"/>
          </a:p>
          <a:p>
            <a:pPr>
              <a:buClr>
                <a:schemeClr val="accent2"/>
              </a:buClr>
            </a:pPr>
            <a:endParaRPr lang="de-DE" sz="24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dirty="0" err="1" smtClean="0"/>
              <a:t>Figures</a:t>
            </a:r>
            <a:r>
              <a:rPr lang="de-DE" dirty="0" smtClean="0"/>
              <a:t/>
            </a:r>
            <a:br>
              <a:rPr lang="de-DE" dirty="0" smtClean="0"/>
            </a:br>
            <a:r>
              <a:rPr lang="de-DE" dirty="0" smtClean="0"/>
              <a:t>for </a:t>
            </a:r>
            <a:r>
              <a:rPr lang="de-DE" dirty="0" err="1" smtClean="0"/>
              <a:t>the</a:t>
            </a:r>
            <a:r>
              <a:rPr lang="de-DE" dirty="0" smtClean="0"/>
              <a:t> </a:t>
            </a:r>
            <a:r>
              <a:rPr lang="de-DE" dirty="0" err="1" smtClean="0"/>
              <a:t>academic</a:t>
            </a:r>
            <a:r>
              <a:rPr lang="de-DE" dirty="0" smtClean="0"/>
              <a:t> </a:t>
            </a:r>
            <a:r>
              <a:rPr lang="de-DE" dirty="0" err="1" smtClean="0"/>
              <a:t>year</a:t>
            </a:r>
            <a:r>
              <a:rPr lang="de-DE" dirty="0" smtClean="0"/>
              <a:t> 2014 / 2015</a:t>
            </a:r>
            <a:br>
              <a:rPr lang="de-DE" dirty="0" smtClean="0"/>
            </a:br>
            <a:endParaRPr lang="de-DE" dirty="0" smtClean="0"/>
          </a:p>
        </p:txBody>
      </p:sp>
      <p:sp>
        <p:nvSpPr>
          <p:cNvPr id="15366" name="Rechteck 5"/>
          <p:cNvSpPr>
            <a:spLocks noChangeArrowheads="1"/>
          </p:cNvSpPr>
          <p:nvPr/>
        </p:nvSpPr>
        <p:spPr bwMode="auto">
          <a:xfrm>
            <a:off x="827584" y="2272878"/>
            <a:ext cx="6048672" cy="3314754"/>
          </a:xfrm>
          <a:prstGeom prst="rect">
            <a:avLst/>
          </a:prstGeom>
          <a:noFill/>
          <a:ln w="9525">
            <a:noFill/>
            <a:miter lim="800000"/>
            <a:headEnd/>
            <a:tailEnd/>
          </a:ln>
        </p:spPr>
        <p:txBody>
          <a:bodyPr wrap="square">
            <a:spAutoFit/>
          </a:bodyPr>
          <a:lstStyle/>
          <a:p>
            <a:pPr>
              <a:lnSpc>
                <a:spcPct val="90000"/>
              </a:lnSpc>
              <a:buFont typeface="Arial" pitchFamily="34" charset="0"/>
              <a:buChar char="•"/>
            </a:pPr>
            <a:r>
              <a:rPr lang="de-DE" sz="2400" b="1" dirty="0" smtClean="0">
                <a:cs typeface="Arial" charset="0"/>
              </a:rPr>
              <a:t>  745 </a:t>
            </a:r>
            <a:r>
              <a:rPr lang="de-DE" sz="2400" b="1" dirty="0" err="1">
                <a:cs typeface="Arial" charset="0"/>
              </a:rPr>
              <a:t>courses</a:t>
            </a:r>
            <a:r>
              <a:rPr lang="de-DE" sz="2400" b="1" dirty="0">
                <a:cs typeface="Arial" charset="0"/>
              </a:rPr>
              <a:t> </a:t>
            </a:r>
            <a:r>
              <a:rPr lang="de-DE" sz="2400" b="1" dirty="0" err="1" smtClean="0">
                <a:cs typeface="Arial" charset="0"/>
              </a:rPr>
              <a:t>conducted</a:t>
            </a:r>
            <a:endParaRPr lang="de-DE" sz="2400" b="1" dirty="0">
              <a:cs typeface="Arial" charset="0"/>
            </a:endParaRPr>
          </a:p>
          <a:p>
            <a:pPr>
              <a:lnSpc>
                <a:spcPct val="90000"/>
              </a:lnSpc>
            </a:pPr>
            <a:endParaRPr lang="de-DE" sz="2400" b="1" dirty="0" smtClean="0">
              <a:cs typeface="Arial" charset="0"/>
            </a:endParaRPr>
          </a:p>
          <a:p>
            <a:pPr>
              <a:lnSpc>
                <a:spcPct val="90000"/>
              </a:lnSpc>
              <a:buFont typeface="Arial" pitchFamily="34" charset="0"/>
              <a:buChar char="•"/>
            </a:pPr>
            <a:r>
              <a:rPr lang="de-DE" sz="2400" b="1" dirty="0">
                <a:cs typeface="Arial" charset="0"/>
              </a:rPr>
              <a:t> </a:t>
            </a:r>
            <a:r>
              <a:rPr lang="de-DE" sz="2400" b="1" dirty="0" smtClean="0">
                <a:cs typeface="Arial" charset="0"/>
              </a:rPr>
              <a:t> </a:t>
            </a:r>
            <a:r>
              <a:rPr lang="de-DE" sz="2400" dirty="0" err="1" smtClean="0">
                <a:cs typeface="Arial" charset="0"/>
              </a:rPr>
              <a:t>approx</a:t>
            </a:r>
            <a:r>
              <a:rPr lang="de-DE" sz="2400" dirty="0" smtClean="0">
                <a:cs typeface="Arial" charset="0"/>
              </a:rPr>
              <a:t>. </a:t>
            </a:r>
            <a:r>
              <a:rPr lang="de-DE" sz="2400" b="1" dirty="0" smtClean="0">
                <a:cs typeface="Arial" charset="0"/>
              </a:rPr>
              <a:t>150,000 </a:t>
            </a:r>
            <a:r>
              <a:rPr lang="de-DE" sz="2400" b="1" dirty="0" err="1" smtClean="0">
                <a:cs typeface="Arial" charset="0"/>
              </a:rPr>
              <a:t>enrolments</a:t>
            </a:r>
            <a:endParaRPr lang="de-DE" sz="2400" b="1" dirty="0">
              <a:cs typeface="Arial" charset="0"/>
            </a:endParaRPr>
          </a:p>
          <a:p>
            <a:pPr>
              <a:lnSpc>
                <a:spcPct val="90000"/>
              </a:lnSpc>
              <a:spcBef>
                <a:spcPts val="900"/>
              </a:spcBef>
              <a:spcAft>
                <a:spcPts val="900"/>
              </a:spcAft>
            </a:pPr>
            <a:r>
              <a:rPr lang="de-DE" sz="2400" b="1" dirty="0" smtClean="0">
                <a:cs typeface="Arial" charset="0"/>
              </a:rPr>
              <a:t>   </a:t>
            </a:r>
            <a:r>
              <a:rPr lang="de-DE" sz="2400" dirty="0" smtClean="0">
                <a:cs typeface="Arial" charset="0"/>
              </a:rPr>
              <a:t> </a:t>
            </a:r>
            <a:r>
              <a:rPr lang="de-DE" sz="2400" dirty="0" err="1" smtClean="0">
                <a:cs typeface="Arial" charset="0"/>
              </a:rPr>
              <a:t>by</a:t>
            </a:r>
            <a:r>
              <a:rPr lang="de-DE" sz="2400" dirty="0" smtClean="0">
                <a:cs typeface="Arial" charset="0"/>
              </a:rPr>
              <a:t> </a:t>
            </a:r>
            <a:r>
              <a:rPr lang="de-DE" sz="2400" dirty="0" err="1" smtClean="0">
                <a:cs typeface="Arial" charset="0"/>
              </a:rPr>
              <a:t>nearly</a:t>
            </a:r>
            <a:endParaRPr lang="de-DE" sz="2400" dirty="0" smtClean="0">
              <a:cs typeface="Arial" charset="0"/>
            </a:endParaRPr>
          </a:p>
          <a:p>
            <a:pPr>
              <a:lnSpc>
                <a:spcPct val="90000"/>
              </a:lnSpc>
              <a:spcBef>
                <a:spcPts val="0"/>
              </a:spcBef>
              <a:spcAft>
                <a:spcPts val="0"/>
              </a:spcAft>
            </a:pPr>
            <a:endParaRPr lang="de-DE" sz="2400" dirty="0" smtClean="0">
              <a:cs typeface="Arial" charset="0"/>
            </a:endParaRPr>
          </a:p>
          <a:p>
            <a:pPr>
              <a:lnSpc>
                <a:spcPct val="90000"/>
              </a:lnSpc>
              <a:buFont typeface="Arial" pitchFamily="34" charset="0"/>
              <a:buChar char="•"/>
            </a:pPr>
            <a:r>
              <a:rPr lang="de-DE" sz="2400" b="1" dirty="0" smtClean="0">
                <a:cs typeface="Arial" charset="0"/>
              </a:rPr>
              <a:t>  50,000 individual </a:t>
            </a:r>
            <a:r>
              <a:rPr lang="de-DE" sz="2400" b="1" dirty="0" err="1" smtClean="0">
                <a:cs typeface="Arial" charset="0"/>
              </a:rPr>
              <a:t>students</a:t>
            </a:r>
            <a:endParaRPr lang="de-DE" sz="2400" b="1" dirty="0" smtClean="0">
              <a:cs typeface="Arial" charset="0"/>
            </a:endParaRPr>
          </a:p>
          <a:p>
            <a:pPr>
              <a:lnSpc>
                <a:spcPct val="90000"/>
              </a:lnSpc>
            </a:pPr>
            <a:endParaRPr lang="de-DE" sz="2400" b="1" dirty="0">
              <a:cs typeface="Arial" charset="0"/>
            </a:endParaRPr>
          </a:p>
          <a:p>
            <a:pPr>
              <a:lnSpc>
                <a:spcPct val="90000"/>
              </a:lnSpc>
            </a:pPr>
            <a:endParaRPr lang="de-DE" sz="2400" b="1" dirty="0">
              <a:cs typeface="Arial" charset="0"/>
            </a:endParaRPr>
          </a:p>
          <a:p>
            <a:pPr>
              <a:lnSpc>
                <a:spcPct val="90000"/>
              </a:lnSpc>
            </a:pPr>
            <a:endParaRPr lang="de-DE" sz="2400" b="1" dirty="0">
              <a:cs typeface="Arial" charset="0"/>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53819" y="2708920"/>
            <a:ext cx="2909640" cy="223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3347864" y="332656"/>
            <a:ext cx="5436096" cy="584775"/>
          </a:xfrm>
          <a:prstGeom prst="rect">
            <a:avLst/>
          </a:prstGeom>
          <a:noFill/>
          <a:ln w="9525">
            <a:noFill/>
            <a:miter lim="800000"/>
            <a:headEnd/>
            <a:tailEnd/>
          </a:ln>
        </p:spPr>
        <p:txBody>
          <a:bodyPr wrap="square">
            <a:spAutoFit/>
          </a:bodyPr>
          <a:lstStyle/>
          <a:p>
            <a:pPr algn="r">
              <a:spcBef>
                <a:spcPct val="50000"/>
              </a:spcBef>
            </a:pPr>
            <a:r>
              <a:rPr lang="de-DE" sz="3200" b="1" dirty="0" err="1">
                <a:solidFill>
                  <a:srgbClr val="0046B4"/>
                </a:solidFill>
                <a:latin typeface="+mn-lt"/>
                <a:ea typeface="+mn-ea"/>
              </a:rPr>
              <a:t>Courses</a:t>
            </a:r>
            <a:r>
              <a:rPr lang="de-DE" sz="3200" b="1" dirty="0">
                <a:solidFill>
                  <a:srgbClr val="0046B4"/>
                </a:solidFill>
                <a:latin typeface="+mn-lt"/>
                <a:ea typeface="+mn-ea"/>
              </a:rPr>
              <a:t> in </a:t>
            </a:r>
            <a:r>
              <a:rPr lang="de-DE" sz="3200" b="1" dirty="0" err="1">
                <a:solidFill>
                  <a:srgbClr val="0046B4"/>
                </a:solidFill>
                <a:latin typeface="+mn-lt"/>
                <a:ea typeface="+mn-ea"/>
              </a:rPr>
              <a:t>operation</a:t>
            </a:r>
            <a:endParaRPr lang="de-DE" sz="3200" b="1" dirty="0">
              <a:solidFill>
                <a:srgbClr val="0046B4"/>
              </a:solidFill>
              <a:latin typeface="+mn-lt"/>
              <a:ea typeface="+mn-ea"/>
            </a:endParaRPr>
          </a:p>
        </p:txBody>
      </p:sp>
      <p:pic>
        <p:nvPicPr>
          <p:cNvPr id="7"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908" t="27840" r="25371" b="3960"/>
          <a:stretch/>
        </p:blipFill>
        <p:spPr bwMode="auto">
          <a:xfrm>
            <a:off x="1310675" y="1556792"/>
            <a:ext cx="7438039" cy="4248696"/>
          </a:xfrm>
          <a:prstGeom prst="rect">
            <a:avLst/>
          </a:prstGeom>
          <a:ln>
            <a:noFill/>
          </a:ln>
          <a:effectLst>
            <a:outerShdw blurRad="292100" dist="139700" dir="2700000" algn="tl" rotWithShape="0">
              <a:schemeClr val="bg2">
                <a:lumMod val="40000"/>
                <a:lumOff val="60000"/>
                <a:alpha val="65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5874" t="32852" r="9584" b="54777"/>
          <a:stretch/>
        </p:blipFill>
        <p:spPr bwMode="auto">
          <a:xfrm>
            <a:off x="1935678" y="-1995056"/>
            <a:ext cx="1560925" cy="6531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5540" t="32359" r="9584" b="55044"/>
          <a:stretch/>
        </p:blipFill>
        <p:spPr bwMode="auto">
          <a:xfrm>
            <a:off x="7151653" y="6021288"/>
            <a:ext cx="1596811" cy="665018"/>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0707090"/>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 Box 2"/>
          <p:cNvSpPr txBox="1">
            <a:spLocks noChangeArrowheads="1"/>
          </p:cNvSpPr>
          <p:nvPr/>
        </p:nvSpPr>
        <p:spPr bwMode="auto">
          <a:xfrm>
            <a:off x="3059832" y="404813"/>
            <a:ext cx="5832648" cy="584775"/>
          </a:xfrm>
          <a:prstGeom prst="rect">
            <a:avLst/>
          </a:prstGeom>
          <a:noFill/>
          <a:ln w="9525">
            <a:noFill/>
            <a:miter lim="800000"/>
            <a:headEnd/>
            <a:tailEnd/>
          </a:ln>
        </p:spPr>
        <p:txBody>
          <a:bodyPr wrap="square">
            <a:spAutoFit/>
          </a:bodyPr>
          <a:lstStyle/>
          <a:p>
            <a:pPr algn="r">
              <a:spcBef>
                <a:spcPct val="50000"/>
              </a:spcBef>
            </a:pPr>
            <a:r>
              <a:rPr lang="de-DE" sz="3200" b="1" dirty="0">
                <a:solidFill>
                  <a:srgbClr val="0046B4"/>
                </a:solidFill>
                <a:latin typeface="+mn-lt"/>
                <a:ea typeface="+mn-ea"/>
              </a:rPr>
              <a:t>Student </a:t>
            </a:r>
            <a:r>
              <a:rPr lang="de-DE" sz="3200" b="1" dirty="0" err="1">
                <a:solidFill>
                  <a:srgbClr val="0046B4"/>
                </a:solidFill>
                <a:latin typeface="+mn-lt"/>
                <a:ea typeface="+mn-ea"/>
              </a:rPr>
              <a:t>enrolment</a:t>
            </a:r>
            <a:endParaRPr lang="de-DE" sz="3200" b="1" dirty="0">
              <a:solidFill>
                <a:srgbClr val="0046B4"/>
              </a:solidFill>
              <a:latin typeface="+mn-lt"/>
              <a:ea typeface="+mn-ea"/>
            </a:endParaRPr>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449" t="27310" r="25557"/>
          <a:stretch/>
        </p:blipFill>
        <p:spPr bwMode="auto">
          <a:xfrm>
            <a:off x="1052766" y="1556792"/>
            <a:ext cx="7695698" cy="4248696"/>
          </a:xfrm>
          <a:prstGeom prst="rect">
            <a:avLst/>
          </a:prstGeom>
          <a:ln>
            <a:noFill/>
          </a:ln>
          <a:effectLst>
            <a:outerShdw blurRad="292100" dist="139700" dir="2700000" algn="tl" rotWithShape="0">
              <a:schemeClr val="bg2">
                <a:lumMod val="40000"/>
                <a:lumOff val="60000"/>
                <a:alpha val="65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5540" t="32359" r="9584" b="55044"/>
          <a:stretch/>
        </p:blipFill>
        <p:spPr bwMode="auto">
          <a:xfrm>
            <a:off x="7151653" y="6021288"/>
            <a:ext cx="1596811" cy="665018"/>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378306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 Box 2"/>
          <p:cNvSpPr txBox="1">
            <a:spLocks noChangeArrowheads="1"/>
          </p:cNvSpPr>
          <p:nvPr/>
        </p:nvSpPr>
        <p:spPr bwMode="auto">
          <a:xfrm>
            <a:off x="2123728" y="404813"/>
            <a:ext cx="6768752" cy="1077218"/>
          </a:xfrm>
          <a:prstGeom prst="rect">
            <a:avLst/>
          </a:prstGeom>
          <a:noFill/>
          <a:ln w="9525">
            <a:noFill/>
            <a:miter lim="800000"/>
            <a:headEnd/>
            <a:tailEnd/>
          </a:ln>
        </p:spPr>
        <p:txBody>
          <a:bodyPr wrap="square">
            <a:spAutoFit/>
          </a:bodyPr>
          <a:lstStyle/>
          <a:p>
            <a:pPr algn="r">
              <a:spcBef>
                <a:spcPct val="50000"/>
              </a:spcBef>
            </a:pPr>
            <a:r>
              <a:rPr lang="en-US" sz="3200" b="1" dirty="0" smtClean="0">
                <a:solidFill>
                  <a:srgbClr val="0046B4"/>
                </a:solidFill>
                <a:latin typeface="+mn-lt"/>
                <a:ea typeface="+mn-ea"/>
              </a:rPr>
              <a:t>Students </a:t>
            </a:r>
            <a:r>
              <a:rPr lang="en-US" sz="3200" b="1" dirty="0">
                <a:solidFill>
                  <a:srgbClr val="0046B4"/>
                </a:solidFill>
                <a:latin typeface="+mn-lt"/>
                <a:ea typeface="+mn-ea"/>
              </a:rPr>
              <a:t>taking part </a:t>
            </a:r>
            <a:r>
              <a:rPr lang="en-US" sz="3200" b="1" dirty="0" smtClean="0">
                <a:solidFill>
                  <a:srgbClr val="0046B4"/>
                </a:solidFill>
                <a:latin typeface="+mn-lt"/>
                <a:ea typeface="+mn-ea"/>
              </a:rPr>
              <a:t/>
            </a:r>
            <a:br>
              <a:rPr lang="en-US" sz="3200" b="1" dirty="0" smtClean="0">
                <a:solidFill>
                  <a:srgbClr val="0046B4"/>
                </a:solidFill>
                <a:latin typeface="+mn-lt"/>
                <a:ea typeface="+mn-ea"/>
              </a:rPr>
            </a:br>
            <a:r>
              <a:rPr lang="en-US" sz="3200" b="1" dirty="0" smtClean="0">
                <a:solidFill>
                  <a:srgbClr val="0046B4"/>
                </a:solidFill>
                <a:latin typeface="+mn-lt"/>
                <a:ea typeface="+mn-ea"/>
              </a:rPr>
              <a:t>in </a:t>
            </a:r>
            <a:r>
              <a:rPr lang="en-US" sz="3200" b="1" dirty="0">
                <a:solidFill>
                  <a:srgbClr val="0046B4"/>
                </a:solidFill>
                <a:latin typeface="+mn-lt"/>
                <a:ea typeface="+mn-ea"/>
              </a:rPr>
              <a:t>BVU courses</a:t>
            </a:r>
            <a:endParaRPr lang="de-DE" sz="3200" b="1" dirty="0">
              <a:solidFill>
                <a:srgbClr val="0046B4"/>
              </a:solidFill>
              <a:latin typeface="+mn-lt"/>
              <a:ea typeface="+mn-ea"/>
            </a:endParaRPr>
          </a:p>
        </p:txBody>
      </p:sp>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357" t="27370" r="27146" b="4793"/>
          <a:stretch/>
        </p:blipFill>
        <p:spPr bwMode="auto">
          <a:xfrm>
            <a:off x="697694" y="1794651"/>
            <a:ext cx="8050771" cy="4442661"/>
          </a:xfrm>
          <a:prstGeom prst="rect">
            <a:avLst/>
          </a:prstGeom>
          <a:ln>
            <a:noFill/>
          </a:ln>
          <a:effectLst>
            <a:outerShdw blurRad="292100" dist="139700" dir="2700000" algn="tl" rotWithShape="0">
              <a:schemeClr val="bg2">
                <a:lumMod val="40000"/>
                <a:lumOff val="60000"/>
                <a:alpha val="65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0997272"/>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 Box 2"/>
          <p:cNvSpPr txBox="1">
            <a:spLocks noChangeArrowheads="1"/>
          </p:cNvSpPr>
          <p:nvPr/>
        </p:nvSpPr>
        <p:spPr bwMode="auto">
          <a:xfrm>
            <a:off x="2123728" y="404813"/>
            <a:ext cx="6768752" cy="1077218"/>
          </a:xfrm>
          <a:prstGeom prst="rect">
            <a:avLst/>
          </a:prstGeom>
          <a:noFill/>
          <a:ln w="9525">
            <a:noFill/>
            <a:miter lim="800000"/>
            <a:headEnd/>
            <a:tailEnd/>
          </a:ln>
        </p:spPr>
        <p:txBody>
          <a:bodyPr wrap="square">
            <a:spAutoFit/>
          </a:bodyPr>
          <a:lstStyle/>
          <a:p>
            <a:pPr algn="r">
              <a:spcBef>
                <a:spcPct val="50000"/>
              </a:spcBef>
            </a:pPr>
            <a:r>
              <a:rPr lang="en-US" sz="3200" b="1" dirty="0">
                <a:solidFill>
                  <a:srgbClr val="0046B4"/>
                </a:solidFill>
                <a:latin typeface="+mn-lt"/>
                <a:ea typeface="+mn-ea"/>
              </a:rPr>
              <a:t>BVU </a:t>
            </a:r>
            <a:r>
              <a:rPr lang="en-US" sz="3200" b="1" dirty="0" smtClean="0">
                <a:solidFill>
                  <a:srgbClr val="0046B4"/>
                </a:solidFill>
                <a:latin typeface="+mn-lt"/>
                <a:ea typeface="+mn-ea"/>
              </a:rPr>
              <a:t>Users </a:t>
            </a:r>
            <a:r>
              <a:rPr lang="en-US" sz="3200" b="1" dirty="0">
                <a:solidFill>
                  <a:srgbClr val="0046B4"/>
                </a:solidFill>
                <a:latin typeface="+mn-lt"/>
                <a:ea typeface="+mn-ea"/>
              </a:rPr>
              <a:t>as percentage of Bavarian </a:t>
            </a:r>
            <a:r>
              <a:rPr lang="en-US" sz="3200" b="1" dirty="0" smtClean="0">
                <a:solidFill>
                  <a:srgbClr val="0046B4"/>
                </a:solidFill>
                <a:latin typeface="+mn-lt"/>
                <a:ea typeface="+mn-ea"/>
              </a:rPr>
              <a:t>students</a:t>
            </a:r>
            <a:endParaRPr lang="de-DE" sz="3200" b="1" dirty="0">
              <a:solidFill>
                <a:srgbClr val="0046B4"/>
              </a:solidFill>
              <a:latin typeface="+mn-lt"/>
              <a:ea typeface="+mn-ea"/>
            </a:endParaRPr>
          </a:p>
        </p:txBody>
      </p:sp>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159" t="30075" r="26356" b="4799"/>
          <a:stretch/>
        </p:blipFill>
        <p:spPr bwMode="auto">
          <a:xfrm>
            <a:off x="683568" y="2038459"/>
            <a:ext cx="8065146" cy="4270861"/>
          </a:xfrm>
          <a:prstGeom prst="rect">
            <a:avLst/>
          </a:prstGeom>
          <a:ln>
            <a:noFill/>
          </a:ln>
          <a:effectLst>
            <a:outerShdw blurRad="292100" dist="139700" dir="2700000" algn="tl" rotWithShape="0">
              <a:schemeClr val="bg2">
                <a:lumMod val="40000"/>
                <a:lumOff val="60000"/>
                <a:alpha val="65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433480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7"/>
          <p:cNvSpPr txBox="1">
            <a:spLocks noChangeArrowheads="1"/>
          </p:cNvSpPr>
          <p:nvPr/>
        </p:nvSpPr>
        <p:spPr bwMode="auto">
          <a:xfrm>
            <a:off x="1115615" y="2060848"/>
            <a:ext cx="8028385" cy="6093976"/>
          </a:xfrm>
          <a:prstGeom prst="rect">
            <a:avLst/>
          </a:prstGeom>
          <a:noFill/>
          <a:ln w="9525">
            <a:noFill/>
            <a:miter lim="800000"/>
            <a:headEnd/>
            <a:tailEnd/>
          </a:ln>
          <a:effectLst/>
        </p:spPr>
        <p:txBody>
          <a:bodyPr wrap="square">
            <a:spAutoFit/>
          </a:bodyPr>
          <a:lstStyle/>
          <a:p>
            <a:pPr marL="514350" indent="-514350">
              <a:spcBef>
                <a:spcPct val="50000"/>
              </a:spcBef>
              <a:buAutoNum type="arabicPeriod"/>
            </a:pPr>
            <a:r>
              <a:rPr lang="de-DE" sz="2400" dirty="0" err="1" smtClean="0">
                <a:solidFill>
                  <a:schemeClr val="accent3">
                    <a:lumMod val="50000"/>
                  </a:schemeClr>
                </a:solidFill>
              </a:rPr>
              <a:t>A</a:t>
            </a:r>
            <a:r>
              <a:rPr lang="de-DE" sz="2400" dirty="0" err="1" smtClean="0">
                <a:solidFill>
                  <a:schemeClr val="accent3">
                    <a:lumMod val="50000"/>
                  </a:schemeClr>
                </a:solidFill>
                <a:latin typeface="Arial" charset="0"/>
              </a:rPr>
              <a:t>ims</a:t>
            </a:r>
            <a:r>
              <a:rPr lang="de-DE" sz="2400" dirty="0" smtClean="0">
                <a:solidFill>
                  <a:schemeClr val="accent3">
                    <a:lumMod val="50000"/>
                  </a:schemeClr>
                </a:solidFill>
                <a:latin typeface="Arial" charset="0"/>
              </a:rPr>
              <a:t> </a:t>
            </a:r>
            <a:r>
              <a:rPr lang="de-DE" sz="2400" dirty="0" err="1" smtClean="0">
                <a:solidFill>
                  <a:schemeClr val="accent3">
                    <a:lumMod val="50000"/>
                  </a:schemeClr>
                </a:solidFill>
                <a:latin typeface="Arial" charset="0"/>
              </a:rPr>
              <a:t>and</a:t>
            </a:r>
            <a:r>
              <a:rPr lang="de-DE" sz="2400" dirty="0" smtClean="0">
                <a:solidFill>
                  <a:schemeClr val="accent3">
                    <a:lumMod val="50000"/>
                  </a:schemeClr>
                </a:solidFill>
                <a:latin typeface="Arial" charset="0"/>
              </a:rPr>
              <a:t> </a:t>
            </a:r>
            <a:r>
              <a:rPr lang="de-DE" sz="2400" dirty="0" err="1" smtClean="0">
                <a:solidFill>
                  <a:schemeClr val="accent3">
                    <a:lumMod val="50000"/>
                  </a:schemeClr>
                </a:solidFill>
                <a:latin typeface="Arial" charset="0"/>
              </a:rPr>
              <a:t>tasks</a:t>
            </a:r>
            <a:r>
              <a:rPr lang="de-DE" sz="2400" dirty="0" smtClean="0">
                <a:solidFill>
                  <a:schemeClr val="accent3">
                    <a:lumMod val="50000"/>
                  </a:schemeClr>
                </a:solidFill>
                <a:latin typeface="Arial" charset="0"/>
              </a:rPr>
              <a:t> </a:t>
            </a:r>
            <a:r>
              <a:rPr lang="de-DE" sz="2400" dirty="0" err="1" smtClean="0">
                <a:solidFill>
                  <a:schemeClr val="accent3">
                    <a:lumMod val="50000"/>
                  </a:schemeClr>
                </a:solidFill>
                <a:latin typeface="Arial" charset="0"/>
              </a:rPr>
              <a:t>of</a:t>
            </a:r>
            <a:r>
              <a:rPr lang="de-DE" sz="2400" dirty="0" smtClean="0">
                <a:solidFill>
                  <a:schemeClr val="accent3">
                    <a:lumMod val="50000"/>
                  </a:schemeClr>
                </a:solidFill>
                <a:latin typeface="Arial" charset="0"/>
              </a:rPr>
              <a:t> </a:t>
            </a:r>
            <a:r>
              <a:rPr lang="de-DE" sz="2400" dirty="0" err="1" smtClean="0">
                <a:solidFill>
                  <a:schemeClr val="accent3">
                    <a:lumMod val="50000"/>
                  </a:schemeClr>
                </a:solidFill>
                <a:latin typeface="Arial" charset="0"/>
              </a:rPr>
              <a:t>the</a:t>
            </a:r>
            <a:r>
              <a:rPr lang="de-DE" sz="2400" dirty="0" smtClean="0">
                <a:solidFill>
                  <a:schemeClr val="accent3">
                    <a:lumMod val="50000"/>
                  </a:schemeClr>
                </a:solidFill>
                <a:latin typeface="Arial" charset="0"/>
              </a:rPr>
              <a:t> BVU</a:t>
            </a:r>
          </a:p>
          <a:p>
            <a:pPr marL="514350" indent="-514350">
              <a:spcBef>
                <a:spcPct val="50000"/>
              </a:spcBef>
              <a:buAutoNum type="arabicPeriod"/>
            </a:pPr>
            <a:r>
              <a:rPr lang="de-DE" sz="2400" dirty="0" smtClean="0">
                <a:solidFill>
                  <a:schemeClr val="accent3">
                    <a:lumMod val="50000"/>
                  </a:schemeClr>
                </a:solidFill>
                <a:latin typeface="Arial" charset="0"/>
              </a:rPr>
              <a:t>Key </a:t>
            </a:r>
            <a:r>
              <a:rPr lang="de-DE" sz="2400" dirty="0" err="1" smtClean="0">
                <a:solidFill>
                  <a:schemeClr val="accent3">
                    <a:lumMod val="50000"/>
                  </a:schemeClr>
                </a:solidFill>
                <a:latin typeface="Arial" charset="0"/>
              </a:rPr>
              <a:t>facts</a:t>
            </a:r>
            <a:r>
              <a:rPr lang="de-DE" sz="2400" dirty="0" smtClean="0">
                <a:solidFill>
                  <a:schemeClr val="accent3">
                    <a:lumMod val="50000"/>
                  </a:schemeClr>
                </a:solidFill>
                <a:latin typeface="Arial" charset="0"/>
              </a:rPr>
              <a:t> </a:t>
            </a:r>
            <a:r>
              <a:rPr lang="de-DE" sz="2400" dirty="0" err="1" smtClean="0">
                <a:solidFill>
                  <a:schemeClr val="accent3">
                    <a:lumMod val="50000"/>
                  </a:schemeClr>
                </a:solidFill>
                <a:latin typeface="Arial" charset="0"/>
              </a:rPr>
              <a:t>and</a:t>
            </a:r>
            <a:r>
              <a:rPr lang="de-DE" sz="2400" dirty="0" smtClean="0">
                <a:solidFill>
                  <a:schemeClr val="accent3">
                    <a:lumMod val="50000"/>
                  </a:schemeClr>
                </a:solidFill>
                <a:latin typeface="Arial" charset="0"/>
              </a:rPr>
              <a:t> </a:t>
            </a:r>
            <a:r>
              <a:rPr lang="de-DE" sz="2400" dirty="0" err="1" smtClean="0">
                <a:solidFill>
                  <a:schemeClr val="accent3">
                    <a:lumMod val="50000"/>
                  </a:schemeClr>
                </a:solidFill>
                <a:latin typeface="Arial" charset="0"/>
              </a:rPr>
              <a:t>figures</a:t>
            </a:r>
            <a:endParaRPr lang="de-DE" sz="2400" dirty="0" smtClean="0">
              <a:solidFill>
                <a:schemeClr val="accent3">
                  <a:lumMod val="50000"/>
                </a:schemeClr>
              </a:solidFill>
              <a:latin typeface="Arial" charset="0"/>
            </a:endParaRPr>
          </a:p>
          <a:p>
            <a:pPr marL="514350" indent="-514350">
              <a:spcBef>
                <a:spcPct val="50000"/>
              </a:spcBef>
              <a:buAutoNum type="arabicPeriod"/>
            </a:pPr>
            <a:r>
              <a:rPr lang="de-DE" sz="2800" b="1" dirty="0" err="1" smtClean="0">
                <a:solidFill>
                  <a:srgbClr val="0070C0"/>
                </a:solidFill>
                <a:latin typeface="Arial" charset="0"/>
              </a:rPr>
              <a:t>Principles</a:t>
            </a:r>
            <a:r>
              <a:rPr lang="de-DE" sz="2800" b="1" dirty="0" smtClean="0">
                <a:solidFill>
                  <a:srgbClr val="0070C0"/>
                </a:solidFill>
                <a:latin typeface="Arial" charset="0"/>
              </a:rPr>
              <a:t> </a:t>
            </a:r>
            <a:r>
              <a:rPr lang="de-DE" sz="2800" b="1" dirty="0" err="1" smtClean="0">
                <a:solidFill>
                  <a:srgbClr val="0070C0"/>
                </a:solidFill>
                <a:latin typeface="Arial" charset="0"/>
              </a:rPr>
              <a:t>and</a:t>
            </a:r>
            <a:r>
              <a:rPr lang="de-DE" sz="2800" b="1" dirty="0" smtClean="0">
                <a:solidFill>
                  <a:srgbClr val="0070C0"/>
                </a:solidFill>
                <a:latin typeface="Arial" charset="0"/>
              </a:rPr>
              <a:t> </a:t>
            </a:r>
            <a:r>
              <a:rPr lang="de-DE" sz="2800" b="1" dirty="0" err="1" smtClean="0">
                <a:solidFill>
                  <a:srgbClr val="0070C0"/>
                </a:solidFill>
                <a:latin typeface="Arial" charset="0"/>
              </a:rPr>
              <a:t>success</a:t>
            </a:r>
            <a:r>
              <a:rPr lang="de-DE" sz="2800" b="1" dirty="0" smtClean="0">
                <a:solidFill>
                  <a:srgbClr val="0070C0"/>
                </a:solidFill>
                <a:latin typeface="Arial" charset="0"/>
              </a:rPr>
              <a:t> </a:t>
            </a:r>
            <a:r>
              <a:rPr lang="de-DE" sz="2800" b="1" dirty="0" err="1" smtClean="0">
                <a:solidFill>
                  <a:srgbClr val="0070C0"/>
                </a:solidFill>
                <a:latin typeface="Arial" charset="0"/>
              </a:rPr>
              <a:t>factors</a:t>
            </a:r>
            <a:endParaRPr lang="de-DE" sz="2800" b="1" dirty="0" smtClean="0">
              <a:solidFill>
                <a:srgbClr val="0070C0"/>
              </a:solidFill>
              <a:latin typeface="Arial" charset="0"/>
            </a:endParaRPr>
          </a:p>
          <a:p>
            <a:pPr marL="514350" indent="-514350">
              <a:spcBef>
                <a:spcPct val="50000"/>
              </a:spcBef>
              <a:buAutoNum type="arabicPeriod"/>
            </a:pPr>
            <a:r>
              <a:rPr lang="de-DE" sz="2400" dirty="0" smtClean="0">
                <a:solidFill>
                  <a:schemeClr val="bg1">
                    <a:lumMod val="50000"/>
                  </a:schemeClr>
                </a:solidFill>
              </a:rPr>
              <a:t>The BVU </a:t>
            </a:r>
            <a:r>
              <a:rPr lang="de-DE" sz="2400" dirty="0" err="1" smtClean="0">
                <a:solidFill>
                  <a:schemeClr val="bg1">
                    <a:lumMod val="50000"/>
                  </a:schemeClr>
                </a:solidFill>
              </a:rPr>
              <a:t>and</a:t>
            </a:r>
            <a:r>
              <a:rPr lang="de-DE" sz="2400" dirty="0" smtClean="0">
                <a:solidFill>
                  <a:schemeClr val="bg1">
                    <a:lumMod val="50000"/>
                  </a:schemeClr>
                </a:solidFill>
              </a:rPr>
              <a:t> MOOCs</a:t>
            </a:r>
          </a:p>
          <a:p>
            <a:pPr marL="514350" indent="-514350">
              <a:spcBef>
                <a:spcPct val="50000"/>
              </a:spcBef>
            </a:pPr>
            <a:endParaRPr lang="de-DE" sz="2400" dirty="0" smtClean="0">
              <a:solidFill>
                <a:schemeClr val="accent3">
                  <a:lumMod val="50000"/>
                </a:schemeClr>
              </a:solidFill>
              <a:latin typeface="Arial" charset="0"/>
            </a:endParaRPr>
          </a:p>
          <a:p>
            <a:pPr marL="514350" indent="-514350">
              <a:spcBef>
                <a:spcPct val="50000"/>
              </a:spcBef>
            </a:pPr>
            <a:endParaRPr lang="de-DE" sz="2400" dirty="0" smtClean="0">
              <a:solidFill>
                <a:schemeClr val="accent3">
                  <a:lumMod val="50000"/>
                </a:schemeClr>
              </a:solidFill>
              <a:latin typeface="Arial" charset="0"/>
            </a:endParaRPr>
          </a:p>
          <a:p>
            <a:pPr marL="514350" indent="-514350">
              <a:spcBef>
                <a:spcPct val="50000"/>
              </a:spcBef>
              <a:buAutoNum type="arabicPeriod"/>
            </a:pPr>
            <a:endParaRPr lang="de-DE" b="1" dirty="0" smtClean="0">
              <a:latin typeface="Arial" charset="0"/>
            </a:endParaRPr>
          </a:p>
          <a:p>
            <a:pPr marL="514350" indent="-514350">
              <a:spcBef>
                <a:spcPct val="50000"/>
              </a:spcBef>
            </a:pPr>
            <a:endParaRPr lang="de-DE" b="1" dirty="0" smtClean="0">
              <a:latin typeface="Arial" charset="0"/>
            </a:endParaRPr>
          </a:p>
          <a:p>
            <a:pPr marL="514350" indent="-514350">
              <a:spcBef>
                <a:spcPct val="50000"/>
              </a:spcBef>
              <a:buAutoNum type="arabicPeriod"/>
            </a:pPr>
            <a:endParaRPr lang="de-DE" sz="2800" b="1" dirty="0" smtClean="0">
              <a:latin typeface="Arial" charset="0"/>
            </a:endParaRPr>
          </a:p>
          <a:p>
            <a:pPr marL="514350" indent="-514350">
              <a:spcBef>
                <a:spcPct val="50000"/>
              </a:spcBef>
              <a:buAutoNum type="arabicPeriod"/>
            </a:pPr>
            <a:endParaRPr lang="de-DE" sz="2800" b="1" dirty="0" smtClean="0">
              <a:latin typeface="Arial" charset="0"/>
            </a:endParaRPr>
          </a:p>
          <a:p>
            <a:pPr marL="514350" indent="-514350">
              <a:spcBef>
                <a:spcPct val="50000"/>
              </a:spcBef>
              <a:buAutoNum type="arabicPeriod"/>
            </a:pPr>
            <a:endParaRPr lang="de-DE" sz="2800" dirty="0">
              <a:solidFill>
                <a:srgbClr val="0000FF"/>
              </a:solidFill>
              <a:latin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a:xfrm>
            <a:off x="590872" y="274638"/>
            <a:ext cx="8229600" cy="1143000"/>
          </a:xfrm>
        </p:spPr>
        <p:txBody>
          <a:bodyPr/>
          <a:lstStyle/>
          <a:p>
            <a:r>
              <a:rPr lang="de-DE" dirty="0" smtClean="0"/>
              <a:t>Key </a:t>
            </a:r>
            <a:r>
              <a:rPr lang="de-DE" dirty="0" err="1" smtClean="0"/>
              <a:t>Success</a:t>
            </a:r>
            <a:r>
              <a:rPr lang="de-DE" dirty="0" smtClean="0"/>
              <a:t> </a:t>
            </a:r>
            <a:r>
              <a:rPr lang="de-DE" dirty="0" err="1" smtClean="0"/>
              <a:t>Factors</a:t>
            </a:r>
            <a:r>
              <a:rPr lang="de-DE" dirty="0" smtClean="0"/>
              <a:t> - </a:t>
            </a:r>
            <a:r>
              <a:rPr lang="de-DE" dirty="0" err="1" smtClean="0"/>
              <a:t>Students</a:t>
            </a:r>
            <a:endParaRPr lang="de-DE" dirty="0"/>
          </a:p>
        </p:txBody>
      </p:sp>
      <p:sp>
        <p:nvSpPr>
          <p:cNvPr id="19462" name="Rechteck 6"/>
          <p:cNvSpPr>
            <a:spLocks noChangeArrowheads="1"/>
          </p:cNvSpPr>
          <p:nvPr/>
        </p:nvSpPr>
        <p:spPr bwMode="auto">
          <a:xfrm>
            <a:off x="900113" y="2060848"/>
            <a:ext cx="8243887" cy="3416320"/>
          </a:xfrm>
          <a:prstGeom prst="rect">
            <a:avLst/>
          </a:prstGeom>
          <a:noFill/>
          <a:ln w="9525">
            <a:noFill/>
            <a:miter lim="800000"/>
            <a:headEnd/>
            <a:tailEnd/>
          </a:ln>
        </p:spPr>
        <p:txBody>
          <a:bodyPr wrap="square">
            <a:spAutoFit/>
          </a:bodyPr>
          <a:lstStyle/>
          <a:p>
            <a:pPr>
              <a:buFontTx/>
              <a:buChar char="•"/>
            </a:pPr>
            <a:r>
              <a:rPr lang="de-DE" sz="2400" dirty="0"/>
              <a:t> </a:t>
            </a:r>
            <a:r>
              <a:rPr lang="de-DE" sz="2400" dirty="0" smtClean="0"/>
              <a:t> </a:t>
            </a:r>
            <a:r>
              <a:rPr lang="de-DE" sz="2400" b="1" dirty="0" err="1" smtClean="0">
                <a:solidFill>
                  <a:srgbClr val="0070C0"/>
                </a:solidFill>
              </a:rPr>
              <a:t>Flexibility</a:t>
            </a:r>
            <a:r>
              <a:rPr lang="de-DE" sz="2400" dirty="0" smtClean="0">
                <a:solidFill>
                  <a:srgbClr val="0046B4"/>
                </a:solidFill>
              </a:rPr>
              <a:t> </a:t>
            </a:r>
            <a:r>
              <a:rPr lang="de-DE" sz="2400" dirty="0"/>
              <a:t>(</a:t>
            </a:r>
            <a:r>
              <a:rPr lang="de-DE" sz="2400" dirty="0" err="1"/>
              <a:t>therefore</a:t>
            </a:r>
            <a:r>
              <a:rPr lang="de-DE" sz="2400" dirty="0"/>
              <a:t> </a:t>
            </a:r>
            <a:r>
              <a:rPr lang="de-DE" sz="2400" dirty="0" err="1"/>
              <a:t>priority</a:t>
            </a:r>
            <a:r>
              <a:rPr lang="de-DE" sz="2400" dirty="0"/>
              <a:t> </a:t>
            </a:r>
            <a:r>
              <a:rPr lang="de-DE" sz="2400" dirty="0" err="1"/>
              <a:t>given</a:t>
            </a:r>
            <a:r>
              <a:rPr lang="de-DE" sz="2400" dirty="0"/>
              <a:t> </a:t>
            </a:r>
            <a:r>
              <a:rPr lang="de-DE" sz="2400" dirty="0" err="1" smtClean="0"/>
              <a:t>to</a:t>
            </a:r>
            <a:endParaRPr lang="de-DE" sz="2400" dirty="0"/>
          </a:p>
          <a:p>
            <a:r>
              <a:rPr lang="de-DE" sz="2400" dirty="0"/>
              <a:t> </a:t>
            </a:r>
            <a:r>
              <a:rPr lang="de-DE" sz="2400" dirty="0" smtClean="0"/>
              <a:t>   </a:t>
            </a:r>
            <a:r>
              <a:rPr lang="de-DE" sz="2400" dirty="0" err="1" smtClean="0"/>
              <a:t>asynchronous</a:t>
            </a:r>
            <a:r>
              <a:rPr lang="de-DE" sz="2400" dirty="0" smtClean="0"/>
              <a:t> </a:t>
            </a:r>
            <a:r>
              <a:rPr lang="de-DE" sz="2400" dirty="0" err="1" smtClean="0"/>
              <a:t>forms</a:t>
            </a:r>
            <a:r>
              <a:rPr lang="de-DE" sz="2400" dirty="0" smtClean="0"/>
              <a:t> </a:t>
            </a:r>
            <a:r>
              <a:rPr lang="de-DE" sz="2400" dirty="0" err="1" smtClean="0"/>
              <a:t>of</a:t>
            </a:r>
            <a:r>
              <a:rPr lang="de-DE" sz="2400" dirty="0" smtClean="0"/>
              <a:t> </a:t>
            </a:r>
            <a:r>
              <a:rPr lang="de-DE" sz="2400" dirty="0" err="1"/>
              <a:t>communication</a:t>
            </a:r>
            <a:r>
              <a:rPr lang="de-DE" sz="2400" dirty="0"/>
              <a:t>)</a:t>
            </a:r>
          </a:p>
          <a:p>
            <a:pPr>
              <a:buFontTx/>
              <a:buChar char="•"/>
            </a:pPr>
            <a:endParaRPr lang="de-DE" sz="2400" dirty="0"/>
          </a:p>
          <a:p>
            <a:pPr>
              <a:buFontTx/>
              <a:buChar char="•"/>
            </a:pPr>
            <a:r>
              <a:rPr lang="de-DE" sz="2400" dirty="0"/>
              <a:t> </a:t>
            </a:r>
            <a:r>
              <a:rPr lang="de-DE" sz="2400" dirty="0" smtClean="0"/>
              <a:t> </a:t>
            </a:r>
            <a:r>
              <a:rPr lang="de-DE" sz="2400" dirty="0" err="1" smtClean="0"/>
              <a:t>No</a:t>
            </a:r>
            <a:r>
              <a:rPr lang="de-DE" sz="2400" dirty="0" smtClean="0"/>
              <a:t> </a:t>
            </a:r>
            <a:r>
              <a:rPr lang="de-DE" sz="2400" dirty="0"/>
              <a:t>extra </a:t>
            </a:r>
            <a:r>
              <a:rPr lang="de-DE" sz="2400" dirty="0" err="1" smtClean="0"/>
              <a:t>fees</a:t>
            </a:r>
            <a:r>
              <a:rPr lang="de-DE" sz="2400" dirty="0" smtClean="0"/>
              <a:t> </a:t>
            </a:r>
            <a:r>
              <a:rPr lang="de-DE" sz="2400" dirty="0" err="1" smtClean="0"/>
              <a:t>for</a:t>
            </a:r>
            <a:r>
              <a:rPr lang="de-DE" sz="2400" dirty="0" smtClean="0"/>
              <a:t> </a:t>
            </a:r>
            <a:r>
              <a:rPr lang="de-DE" sz="2400" dirty="0" err="1" smtClean="0"/>
              <a:t>Bavarian</a:t>
            </a:r>
            <a:r>
              <a:rPr lang="de-DE" sz="2400" dirty="0" smtClean="0"/>
              <a:t> </a:t>
            </a:r>
            <a:r>
              <a:rPr lang="de-DE" sz="2400" dirty="0" err="1" smtClean="0"/>
              <a:t>students</a:t>
            </a:r>
            <a:endParaRPr lang="de-DE" sz="2400" dirty="0"/>
          </a:p>
          <a:p>
            <a:pPr>
              <a:buFontTx/>
              <a:buChar char="•"/>
            </a:pPr>
            <a:endParaRPr lang="de-DE" sz="2400" dirty="0"/>
          </a:p>
          <a:p>
            <a:pPr>
              <a:buFontTx/>
              <a:buChar char="•"/>
            </a:pPr>
            <a:r>
              <a:rPr lang="de-DE" sz="2400" dirty="0"/>
              <a:t> </a:t>
            </a:r>
            <a:r>
              <a:rPr lang="de-DE" sz="2400" dirty="0" smtClean="0"/>
              <a:t> </a:t>
            </a:r>
            <a:r>
              <a:rPr lang="de-DE" sz="2400" b="1" dirty="0" smtClean="0">
                <a:solidFill>
                  <a:srgbClr val="00B050"/>
                </a:solidFill>
              </a:rPr>
              <a:t>Interaction </a:t>
            </a:r>
            <a:r>
              <a:rPr lang="de-DE" sz="2400" b="1" dirty="0" err="1" smtClean="0">
                <a:solidFill>
                  <a:srgbClr val="00B050"/>
                </a:solidFill>
              </a:rPr>
              <a:t>with</a:t>
            </a:r>
            <a:r>
              <a:rPr lang="de-DE" sz="2400" b="1" dirty="0" smtClean="0">
                <a:solidFill>
                  <a:srgbClr val="00B050"/>
                </a:solidFill>
              </a:rPr>
              <a:t> </a:t>
            </a:r>
            <a:r>
              <a:rPr lang="de-DE" sz="2400" b="1" dirty="0" err="1" smtClean="0">
                <a:solidFill>
                  <a:srgbClr val="00B050"/>
                </a:solidFill>
              </a:rPr>
              <a:t>teachers</a:t>
            </a:r>
            <a:r>
              <a:rPr lang="de-DE" sz="2400" b="1" dirty="0" smtClean="0">
                <a:solidFill>
                  <a:srgbClr val="00B050"/>
                </a:solidFill>
              </a:rPr>
              <a:t> </a:t>
            </a:r>
            <a:r>
              <a:rPr lang="de-DE" sz="2400" dirty="0" smtClean="0"/>
              <a:t>/ </a:t>
            </a:r>
            <a:r>
              <a:rPr lang="de-DE" sz="2400" dirty="0" err="1" smtClean="0"/>
              <a:t>tutors</a:t>
            </a:r>
            <a:r>
              <a:rPr lang="de-DE" sz="2400" dirty="0" smtClean="0"/>
              <a:t> </a:t>
            </a:r>
            <a:r>
              <a:rPr lang="de-DE" sz="2400" u="sng" dirty="0" err="1" smtClean="0"/>
              <a:t>and</a:t>
            </a:r>
            <a:r>
              <a:rPr lang="de-DE" sz="2400" dirty="0" smtClean="0"/>
              <a:t> </a:t>
            </a:r>
            <a:r>
              <a:rPr lang="de-DE" sz="2400" dirty="0" err="1" smtClean="0"/>
              <a:t>other</a:t>
            </a:r>
            <a:r>
              <a:rPr lang="de-DE" sz="2400" dirty="0" smtClean="0"/>
              <a:t> </a:t>
            </a:r>
            <a:r>
              <a:rPr lang="de-DE" sz="2400" dirty="0" err="1" smtClean="0"/>
              <a:t>students</a:t>
            </a:r>
            <a:endParaRPr lang="de-DE" sz="2400" dirty="0"/>
          </a:p>
          <a:p>
            <a:pPr>
              <a:buFontTx/>
              <a:buChar char="•"/>
            </a:pPr>
            <a:endParaRPr lang="de-DE" sz="2400" dirty="0"/>
          </a:p>
          <a:p>
            <a:pPr>
              <a:buFontTx/>
              <a:buChar char="•"/>
            </a:pPr>
            <a:r>
              <a:rPr lang="de-DE" sz="2400" dirty="0"/>
              <a:t> </a:t>
            </a:r>
            <a:r>
              <a:rPr lang="de-DE" sz="2400" dirty="0" smtClean="0"/>
              <a:t> </a:t>
            </a:r>
            <a:r>
              <a:rPr lang="de-DE" sz="2400" b="1" dirty="0" err="1" smtClean="0">
                <a:solidFill>
                  <a:srgbClr val="0070C0"/>
                </a:solidFill>
              </a:rPr>
              <a:t>Added</a:t>
            </a:r>
            <a:r>
              <a:rPr lang="de-DE" sz="2400" b="1" dirty="0" smtClean="0">
                <a:solidFill>
                  <a:srgbClr val="0070C0"/>
                </a:solidFill>
              </a:rPr>
              <a:t> </a:t>
            </a:r>
            <a:r>
              <a:rPr lang="de-DE" sz="2400" b="1" dirty="0" err="1">
                <a:solidFill>
                  <a:srgbClr val="0070C0"/>
                </a:solidFill>
              </a:rPr>
              <a:t>value</a:t>
            </a:r>
            <a:r>
              <a:rPr lang="de-DE" sz="2400" dirty="0"/>
              <a:t>: </a:t>
            </a:r>
            <a:r>
              <a:rPr lang="de-DE" sz="2400" dirty="0" err="1"/>
              <a:t>developing</a:t>
            </a:r>
            <a:r>
              <a:rPr lang="de-DE" sz="2400" dirty="0"/>
              <a:t> „e-</a:t>
            </a:r>
            <a:r>
              <a:rPr lang="de-DE" sz="2400" dirty="0" err="1"/>
              <a:t>learning</a:t>
            </a:r>
            <a:r>
              <a:rPr lang="de-DE" sz="2400" dirty="0"/>
              <a:t> </a:t>
            </a:r>
            <a:r>
              <a:rPr lang="de-DE" sz="2400" dirty="0" err="1"/>
              <a:t>literacy</a:t>
            </a:r>
            <a:r>
              <a:rPr lang="de-DE" sz="2400" dirty="0"/>
              <a:t>“ </a:t>
            </a:r>
            <a:r>
              <a:rPr lang="de-DE" sz="2400" dirty="0" err="1"/>
              <a:t>within</a:t>
            </a:r>
            <a:r>
              <a:rPr lang="de-DE" sz="2400" dirty="0"/>
              <a:t> </a:t>
            </a:r>
            <a:r>
              <a:rPr lang="de-DE" sz="2400" dirty="0" err="1" smtClean="0"/>
              <a:t>the</a:t>
            </a:r>
            <a:r>
              <a:rPr lang="de-DE" sz="2400" dirty="0" smtClean="0"/>
              <a:t> traditional </a:t>
            </a:r>
            <a:r>
              <a:rPr lang="de-DE" sz="2400" dirty="0" err="1"/>
              <a:t>curriculum</a:t>
            </a:r>
            <a:r>
              <a:rPr lang="de-DE" sz="2400" dirty="0"/>
              <a:t>  </a:t>
            </a:r>
            <a:r>
              <a:rPr lang="de-DE" sz="2400" dirty="0">
                <a:cs typeface="Arial" charset="0"/>
              </a:rPr>
              <a:t>→  </a:t>
            </a:r>
            <a:r>
              <a:rPr lang="de-DE" sz="2400" dirty="0" err="1">
                <a:cs typeface="Arial" charset="0"/>
              </a:rPr>
              <a:t>enhancing</a:t>
            </a:r>
            <a:r>
              <a:rPr lang="de-DE" sz="2400" dirty="0">
                <a:cs typeface="Arial" charset="0"/>
              </a:rPr>
              <a:t> </a:t>
            </a:r>
            <a:r>
              <a:rPr lang="de-DE" sz="2400" dirty="0" err="1" smtClean="0">
                <a:cs typeface="Arial" charset="0"/>
              </a:rPr>
              <a:t>employability</a:t>
            </a:r>
            <a:r>
              <a:rPr lang="de-DE" sz="2400" dirty="0">
                <a:cs typeface="Arial" charset="0"/>
              </a:rPr>
              <a:t> </a:t>
            </a:r>
            <a:r>
              <a:rPr lang="de-DE" sz="2400" dirty="0" smtClean="0">
                <a:cs typeface="Arial" charset="0"/>
              </a:rPr>
              <a:t> </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240" y="1916832"/>
            <a:ext cx="2300106" cy="1529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7"/>
          <p:cNvSpPr txBox="1">
            <a:spLocks noChangeArrowheads="1"/>
          </p:cNvSpPr>
          <p:nvPr/>
        </p:nvSpPr>
        <p:spPr bwMode="auto">
          <a:xfrm>
            <a:off x="1259632" y="2492896"/>
            <a:ext cx="7344816" cy="5570756"/>
          </a:xfrm>
          <a:prstGeom prst="rect">
            <a:avLst/>
          </a:prstGeom>
          <a:noFill/>
          <a:ln w="9525">
            <a:noFill/>
            <a:miter lim="800000"/>
            <a:headEnd/>
            <a:tailEnd/>
          </a:ln>
          <a:effectLst/>
        </p:spPr>
        <p:txBody>
          <a:bodyPr wrap="square">
            <a:spAutoFit/>
          </a:bodyPr>
          <a:lstStyle/>
          <a:p>
            <a:pPr marL="514350" indent="-514350">
              <a:spcBef>
                <a:spcPct val="50000"/>
              </a:spcBef>
            </a:pPr>
            <a:r>
              <a:rPr lang="de-DE" sz="2800" b="1" dirty="0" err="1" smtClean="0"/>
              <a:t>Why</a:t>
            </a:r>
            <a:r>
              <a:rPr lang="de-DE" sz="2800" b="1" dirty="0" smtClean="0"/>
              <a:t> </a:t>
            </a:r>
            <a:r>
              <a:rPr lang="de-DE" sz="2800" b="1" dirty="0" err="1" smtClean="0"/>
              <a:t>does</a:t>
            </a:r>
            <a:r>
              <a:rPr lang="de-DE" sz="2800" b="1" dirty="0" smtClean="0"/>
              <a:t> </a:t>
            </a:r>
            <a:r>
              <a:rPr lang="de-DE" sz="2800" b="1" dirty="0" err="1" smtClean="0"/>
              <a:t>the</a:t>
            </a:r>
            <a:r>
              <a:rPr lang="de-DE" sz="2800" b="1" dirty="0" smtClean="0"/>
              <a:t> </a:t>
            </a:r>
            <a:r>
              <a:rPr lang="de-DE" sz="2800" b="1" dirty="0" err="1" smtClean="0"/>
              <a:t>Bavarian</a:t>
            </a:r>
            <a:r>
              <a:rPr lang="de-DE" sz="2800" b="1" dirty="0" smtClean="0"/>
              <a:t> Virtual University not </a:t>
            </a:r>
            <a:r>
              <a:rPr lang="de-DE" sz="2800" b="1" dirty="0" err="1" smtClean="0"/>
              <a:t>engage</a:t>
            </a:r>
            <a:r>
              <a:rPr lang="de-DE" sz="2800" b="1" dirty="0" smtClean="0"/>
              <a:t> in MOOCs?</a:t>
            </a:r>
          </a:p>
          <a:p>
            <a:pPr marL="514350" indent="-514350">
              <a:spcBef>
                <a:spcPct val="50000"/>
              </a:spcBef>
            </a:pPr>
            <a:endParaRPr lang="de-DE" sz="2800" b="1" dirty="0" smtClean="0"/>
          </a:p>
          <a:p>
            <a:pPr marL="514350" indent="-514350">
              <a:spcBef>
                <a:spcPct val="50000"/>
              </a:spcBef>
            </a:pPr>
            <a:r>
              <a:rPr lang="de-DE" sz="2800" b="1" dirty="0" err="1" smtClean="0"/>
              <a:t>Or</a:t>
            </a:r>
            <a:r>
              <a:rPr lang="de-DE" sz="2800" b="1" dirty="0" smtClean="0"/>
              <a:t> do </a:t>
            </a:r>
            <a:r>
              <a:rPr lang="de-DE" sz="2800" b="1" dirty="0" err="1" smtClean="0"/>
              <a:t>we</a:t>
            </a:r>
            <a:r>
              <a:rPr lang="de-DE" sz="2800" b="1" dirty="0" smtClean="0"/>
              <a:t>?</a:t>
            </a:r>
          </a:p>
          <a:p>
            <a:pPr marL="514350" indent="-514350">
              <a:spcBef>
                <a:spcPct val="50000"/>
              </a:spcBef>
            </a:pPr>
            <a:endParaRPr lang="de-DE" sz="2400" b="1" dirty="0" smtClean="0">
              <a:latin typeface="Arial" charset="0"/>
            </a:endParaRPr>
          </a:p>
          <a:p>
            <a:pPr marL="514350" indent="-514350">
              <a:spcBef>
                <a:spcPct val="50000"/>
              </a:spcBef>
              <a:buAutoNum type="arabicPeriod"/>
            </a:pPr>
            <a:endParaRPr lang="de-DE" sz="2400" b="1" dirty="0" smtClean="0">
              <a:latin typeface="Arial" charset="0"/>
            </a:endParaRPr>
          </a:p>
          <a:p>
            <a:pPr marL="514350" indent="-514350">
              <a:spcBef>
                <a:spcPct val="50000"/>
              </a:spcBef>
            </a:pPr>
            <a:endParaRPr lang="de-DE" sz="2400" b="1" dirty="0" smtClean="0">
              <a:latin typeface="Arial" charset="0"/>
            </a:endParaRPr>
          </a:p>
          <a:p>
            <a:pPr marL="514350" indent="-514350">
              <a:spcBef>
                <a:spcPct val="50000"/>
              </a:spcBef>
              <a:buAutoNum type="arabicPeriod"/>
            </a:pPr>
            <a:endParaRPr lang="de-DE" sz="2400" b="1" dirty="0" smtClean="0">
              <a:latin typeface="Arial" charset="0"/>
            </a:endParaRPr>
          </a:p>
          <a:p>
            <a:pPr marL="514350" indent="-514350">
              <a:spcBef>
                <a:spcPct val="50000"/>
              </a:spcBef>
              <a:buAutoNum type="arabicPeriod"/>
            </a:pPr>
            <a:endParaRPr lang="de-DE" sz="2400" b="1" dirty="0" smtClean="0">
              <a:latin typeface="Arial" charset="0"/>
            </a:endParaRPr>
          </a:p>
          <a:p>
            <a:pPr marL="514350" indent="-514350">
              <a:spcBef>
                <a:spcPct val="50000"/>
              </a:spcBef>
              <a:buAutoNum type="arabicPeriod"/>
            </a:pPr>
            <a:endParaRPr lang="de-DE" sz="2400" dirty="0">
              <a:solidFill>
                <a:srgbClr val="0000FF"/>
              </a:solidFill>
              <a:latin typeface="Arial" charset="0"/>
            </a:endParaRPr>
          </a:p>
        </p:txBody>
      </p:sp>
      <p:sp>
        <p:nvSpPr>
          <p:cNvPr id="7" name="Titel 6"/>
          <p:cNvSpPr>
            <a:spLocks noGrp="1"/>
          </p:cNvSpPr>
          <p:nvPr>
            <p:ph type="title"/>
          </p:nvPr>
        </p:nvSpPr>
        <p:spPr/>
        <p:txBody>
          <a:bodyPr/>
          <a:lstStyle/>
          <a:p>
            <a:pPr algn="r"/>
            <a:r>
              <a:rPr lang="de-DE" dirty="0" err="1" smtClean="0"/>
              <a:t>Question</a:t>
            </a:r>
            <a:endParaRPr lang="de-DE" b="1" kern="1200" dirty="0" smtClean="0">
              <a:solidFill>
                <a:schemeClr val="accent2"/>
              </a:solidFill>
              <a:latin typeface="Arial" charset="0"/>
              <a:ea typeface="ＭＳ Ｐゴシック" charset="-128"/>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611560" y="274638"/>
            <a:ext cx="8229600" cy="1143000"/>
          </a:xfrm>
        </p:spPr>
        <p:txBody>
          <a:bodyPr/>
          <a:lstStyle/>
          <a:p>
            <a:r>
              <a:rPr lang="de-DE" dirty="0" smtClean="0"/>
              <a:t>Key </a:t>
            </a:r>
            <a:r>
              <a:rPr lang="de-DE" dirty="0" err="1" smtClean="0"/>
              <a:t>Success</a:t>
            </a:r>
            <a:r>
              <a:rPr lang="de-DE" dirty="0" smtClean="0"/>
              <a:t> </a:t>
            </a:r>
            <a:r>
              <a:rPr lang="de-DE" dirty="0" err="1" smtClean="0"/>
              <a:t>Factors</a:t>
            </a:r>
            <a:r>
              <a:rPr lang="de-DE" dirty="0" smtClean="0"/>
              <a:t> - </a:t>
            </a:r>
            <a:r>
              <a:rPr lang="de-DE" dirty="0" err="1" smtClean="0"/>
              <a:t>Teachers</a:t>
            </a:r>
            <a:endParaRPr lang="de-DE" dirty="0"/>
          </a:p>
        </p:txBody>
      </p:sp>
      <p:sp>
        <p:nvSpPr>
          <p:cNvPr id="20486" name="Rechteck 6"/>
          <p:cNvSpPr>
            <a:spLocks noChangeArrowheads="1"/>
          </p:cNvSpPr>
          <p:nvPr/>
        </p:nvSpPr>
        <p:spPr bwMode="auto">
          <a:xfrm>
            <a:off x="683568" y="2348880"/>
            <a:ext cx="8316912" cy="3600986"/>
          </a:xfrm>
          <a:prstGeom prst="rect">
            <a:avLst/>
          </a:prstGeom>
          <a:noFill/>
          <a:ln w="9525">
            <a:noFill/>
            <a:miter lim="800000"/>
            <a:headEnd/>
            <a:tailEnd/>
          </a:ln>
        </p:spPr>
        <p:txBody>
          <a:bodyPr wrap="square">
            <a:spAutoFit/>
          </a:bodyPr>
          <a:lstStyle/>
          <a:p>
            <a:pPr marL="342900" indent="-342900">
              <a:lnSpc>
                <a:spcPct val="90000"/>
              </a:lnSpc>
              <a:spcBef>
                <a:spcPct val="20000"/>
              </a:spcBef>
            </a:pPr>
            <a:r>
              <a:rPr lang="de-DE" sz="2400" dirty="0" smtClean="0">
                <a:solidFill>
                  <a:srgbClr val="0070C0"/>
                </a:solidFill>
              </a:rPr>
              <a:t>•   </a:t>
            </a:r>
            <a:r>
              <a:rPr lang="de-DE" sz="2400" b="1" dirty="0" smtClean="0">
                <a:solidFill>
                  <a:srgbClr val="0070C0"/>
                </a:solidFill>
              </a:rPr>
              <a:t>Financial </a:t>
            </a:r>
            <a:r>
              <a:rPr lang="de-DE" sz="2400" b="1" dirty="0" err="1">
                <a:solidFill>
                  <a:srgbClr val="0070C0"/>
                </a:solidFill>
              </a:rPr>
              <a:t>support</a:t>
            </a:r>
            <a:r>
              <a:rPr lang="de-DE" sz="2400" b="1" dirty="0">
                <a:solidFill>
                  <a:srgbClr val="0070C0"/>
                </a:solidFill>
              </a:rPr>
              <a:t> </a:t>
            </a:r>
            <a:r>
              <a:rPr lang="de-DE" sz="2400" dirty="0" err="1"/>
              <a:t>for</a:t>
            </a:r>
            <a:r>
              <a:rPr lang="de-DE" sz="2400" dirty="0"/>
              <a:t> </a:t>
            </a:r>
            <a:r>
              <a:rPr lang="de-DE" sz="2400" dirty="0" err="1"/>
              <a:t>course</a:t>
            </a:r>
            <a:r>
              <a:rPr lang="de-DE" sz="2400" dirty="0"/>
              <a:t> </a:t>
            </a:r>
            <a:r>
              <a:rPr lang="de-DE" sz="2400" dirty="0" err="1" smtClean="0"/>
              <a:t>development</a:t>
            </a:r>
            <a:r>
              <a:rPr lang="de-DE" sz="2400" dirty="0" smtClean="0"/>
              <a:t> </a:t>
            </a:r>
            <a:r>
              <a:rPr lang="de-DE" sz="2400" dirty="0" err="1" smtClean="0"/>
              <a:t>and</a:t>
            </a:r>
            <a:r>
              <a:rPr lang="de-DE" sz="2400" dirty="0" smtClean="0"/>
              <a:t> </a:t>
            </a:r>
            <a:r>
              <a:rPr lang="de-DE" sz="2400" dirty="0" err="1" smtClean="0"/>
              <a:t>maintenance</a:t>
            </a:r>
            <a:r>
              <a:rPr lang="de-DE" sz="2400" dirty="0" smtClean="0"/>
              <a:t> (</a:t>
            </a:r>
            <a:r>
              <a:rPr lang="de-DE" sz="2400" dirty="0"/>
              <a:t>online </a:t>
            </a:r>
            <a:r>
              <a:rPr lang="de-DE" sz="2400" dirty="0" err="1"/>
              <a:t>tutors</a:t>
            </a:r>
            <a:r>
              <a:rPr lang="de-DE" sz="2400" dirty="0"/>
              <a:t> </a:t>
            </a:r>
            <a:r>
              <a:rPr lang="de-DE" sz="2400" dirty="0" err="1"/>
              <a:t>and</a:t>
            </a:r>
            <a:r>
              <a:rPr lang="de-DE" sz="2400" dirty="0"/>
              <a:t> </a:t>
            </a:r>
            <a:r>
              <a:rPr lang="de-DE" sz="2400" dirty="0" err="1"/>
              <a:t>necessary</a:t>
            </a:r>
            <a:r>
              <a:rPr lang="de-DE" sz="2400" dirty="0"/>
              <a:t> </a:t>
            </a:r>
            <a:r>
              <a:rPr lang="de-DE" sz="2400" dirty="0" err="1" smtClean="0"/>
              <a:t>improvements</a:t>
            </a:r>
            <a:r>
              <a:rPr lang="de-DE" sz="2400" dirty="0" smtClean="0"/>
              <a:t>)</a:t>
            </a:r>
            <a:endParaRPr lang="de-DE" sz="2400" dirty="0"/>
          </a:p>
          <a:p>
            <a:pPr marL="342900" indent="-342900">
              <a:lnSpc>
                <a:spcPct val="90000"/>
              </a:lnSpc>
              <a:spcBef>
                <a:spcPct val="20000"/>
              </a:spcBef>
              <a:buFontTx/>
              <a:buChar char="•"/>
            </a:pPr>
            <a:endParaRPr lang="de-DE" sz="2400" dirty="0"/>
          </a:p>
          <a:p>
            <a:pPr marL="342900" indent="-342900">
              <a:lnSpc>
                <a:spcPct val="90000"/>
              </a:lnSpc>
              <a:spcBef>
                <a:spcPct val="20000"/>
              </a:spcBef>
              <a:buFontTx/>
              <a:buChar char="•"/>
            </a:pPr>
            <a:r>
              <a:rPr lang="de-DE" sz="2400" dirty="0" smtClean="0"/>
              <a:t>Larger </a:t>
            </a:r>
            <a:r>
              <a:rPr lang="de-DE" sz="2400" dirty="0" err="1" smtClean="0"/>
              <a:t>variety</a:t>
            </a:r>
            <a:r>
              <a:rPr lang="de-DE" sz="2400" dirty="0" smtClean="0"/>
              <a:t> </a:t>
            </a:r>
            <a:r>
              <a:rPr lang="de-DE" sz="2400" dirty="0" err="1" smtClean="0"/>
              <a:t>of</a:t>
            </a:r>
            <a:r>
              <a:rPr lang="de-DE" sz="2400" dirty="0" smtClean="0"/>
              <a:t> </a:t>
            </a:r>
            <a:r>
              <a:rPr lang="de-DE" sz="2400" b="1" dirty="0" err="1" smtClean="0">
                <a:solidFill>
                  <a:srgbClr val="0070C0"/>
                </a:solidFill>
              </a:rPr>
              <a:t>pedagogical</a:t>
            </a:r>
            <a:r>
              <a:rPr lang="de-DE" sz="2400" b="1" dirty="0" smtClean="0">
                <a:solidFill>
                  <a:srgbClr val="0070C0"/>
                </a:solidFill>
              </a:rPr>
              <a:t> </a:t>
            </a:r>
            <a:r>
              <a:rPr lang="de-DE" sz="2400" b="1" dirty="0" err="1" smtClean="0">
                <a:solidFill>
                  <a:srgbClr val="0070C0"/>
                </a:solidFill>
              </a:rPr>
              <a:t>possibilities</a:t>
            </a:r>
            <a:endParaRPr lang="de-DE" sz="2400" b="1" dirty="0" smtClean="0">
              <a:solidFill>
                <a:srgbClr val="0070C0"/>
              </a:solidFill>
            </a:endParaRPr>
          </a:p>
          <a:p>
            <a:pPr marL="342900" indent="-342900">
              <a:lnSpc>
                <a:spcPct val="90000"/>
              </a:lnSpc>
              <a:spcBef>
                <a:spcPct val="20000"/>
              </a:spcBef>
            </a:pPr>
            <a:endParaRPr lang="de-DE" sz="2400" b="1" dirty="0" smtClean="0">
              <a:solidFill>
                <a:srgbClr val="0070C0"/>
              </a:solidFill>
            </a:endParaRPr>
          </a:p>
          <a:p>
            <a:pPr marL="342900" indent="-342900">
              <a:lnSpc>
                <a:spcPct val="90000"/>
              </a:lnSpc>
              <a:spcBef>
                <a:spcPct val="20000"/>
              </a:spcBef>
              <a:buFontTx/>
              <a:buChar char="•"/>
            </a:pPr>
            <a:r>
              <a:rPr lang="de-DE" sz="2400" b="1" dirty="0" smtClean="0">
                <a:solidFill>
                  <a:srgbClr val="0070C0"/>
                </a:solidFill>
              </a:rPr>
              <a:t>Wider </a:t>
            </a:r>
            <a:r>
              <a:rPr lang="de-DE" sz="2400" b="1" dirty="0" err="1" smtClean="0">
                <a:solidFill>
                  <a:srgbClr val="0070C0"/>
                </a:solidFill>
              </a:rPr>
              <a:t>range</a:t>
            </a:r>
            <a:r>
              <a:rPr lang="de-DE" sz="2400" b="1" dirty="0" smtClean="0">
                <a:solidFill>
                  <a:srgbClr val="0070C0"/>
                </a:solidFill>
              </a:rPr>
              <a:t> </a:t>
            </a:r>
            <a:r>
              <a:rPr lang="de-DE" sz="2400" dirty="0" err="1" smtClean="0"/>
              <a:t>of</a:t>
            </a:r>
            <a:r>
              <a:rPr lang="de-DE" sz="2400" dirty="0" smtClean="0"/>
              <a:t> </a:t>
            </a:r>
            <a:r>
              <a:rPr lang="de-DE" sz="2400" dirty="0" err="1" smtClean="0"/>
              <a:t>teaching</a:t>
            </a:r>
            <a:endParaRPr lang="de-DE" sz="2400" dirty="0" smtClean="0"/>
          </a:p>
          <a:p>
            <a:pPr marL="342900" indent="-342900">
              <a:lnSpc>
                <a:spcPct val="90000"/>
              </a:lnSpc>
              <a:spcBef>
                <a:spcPct val="20000"/>
              </a:spcBef>
            </a:pPr>
            <a:endParaRPr lang="de-DE" sz="2400" dirty="0" smtClean="0"/>
          </a:p>
          <a:p>
            <a:pPr marL="342900" indent="-342900">
              <a:lnSpc>
                <a:spcPct val="90000"/>
              </a:lnSpc>
              <a:spcBef>
                <a:spcPct val="20000"/>
              </a:spcBef>
              <a:buFontTx/>
              <a:buChar char="•"/>
            </a:pPr>
            <a:r>
              <a:rPr lang="de-DE" sz="2400" b="1" dirty="0" smtClean="0">
                <a:solidFill>
                  <a:srgbClr val="0070C0"/>
                </a:solidFill>
              </a:rPr>
              <a:t>Community </a:t>
            </a:r>
            <a:r>
              <a:rPr lang="de-DE" sz="2400" dirty="0" err="1" smtClean="0"/>
              <a:t>building</a:t>
            </a:r>
            <a:endParaRPr lang="de-DE" sz="2400" dirty="0"/>
          </a:p>
          <a:p>
            <a:pPr marL="342900" indent="-342900">
              <a:lnSpc>
                <a:spcPct val="90000"/>
              </a:lnSpc>
              <a:spcBef>
                <a:spcPct val="20000"/>
              </a:spcBef>
            </a:pPr>
            <a:endParaRPr lang="de-DE" sz="2400" dirty="0"/>
          </a:p>
        </p:txBody>
      </p:sp>
      <p:pic>
        <p:nvPicPr>
          <p:cNvPr id="4" name="Picture 2" descr="http://magazin.woxikon.de/wp-content/uploads/2012/01/netzwerk-Sergei-Brehm-300x187.jpg"/>
          <p:cNvPicPr>
            <a:picLocks noChangeAspect="1" noChangeArrowheads="1"/>
          </p:cNvPicPr>
          <p:nvPr/>
        </p:nvPicPr>
        <p:blipFill>
          <a:blip r:embed="rId3" cstate="print"/>
          <a:srcRect/>
          <a:stretch>
            <a:fillRect/>
          </a:stretch>
        </p:blipFill>
        <p:spPr bwMode="auto">
          <a:xfrm>
            <a:off x="6156176" y="4149080"/>
            <a:ext cx="2700288" cy="1326569"/>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dirty="0" smtClean="0"/>
              <a:t>Key </a:t>
            </a:r>
            <a:r>
              <a:rPr lang="de-DE" dirty="0" err="1" smtClean="0"/>
              <a:t>Success</a:t>
            </a:r>
            <a:r>
              <a:rPr lang="de-DE" dirty="0" smtClean="0"/>
              <a:t> </a:t>
            </a:r>
            <a:r>
              <a:rPr lang="de-DE" dirty="0" err="1" smtClean="0"/>
              <a:t>Factors</a:t>
            </a:r>
            <a:r>
              <a:rPr lang="de-DE" dirty="0" smtClean="0"/>
              <a:t> –</a:t>
            </a:r>
            <a:br>
              <a:rPr lang="de-DE" dirty="0" smtClean="0"/>
            </a:br>
            <a:r>
              <a:rPr lang="de-DE" dirty="0" err="1" smtClean="0"/>
              <a:t>Universities</a:t>
            </a:r>
            <a:endParaRPr lang="de-DE" dirty="0"/>
          </a:p>
        </p:txBody>
      </p:sp>
      <p:sp>
        <p:nvSpPr>
          <p:cNvPr id="21510" name="Rechteck 6"/>
          <p:cNvSpPr>
            <a:spLocks noChangeArrowheads="1"/>
          </p:cNvSpPr>
          <p:nvPr/>
        </p:nvSpPr>
        <p:spPr bwMode="auto">
          <a:xfrm>
            <a:off x="755650" y="1419389"/>
            <a:ext cx="7993063" cy="5816977"/>
          </a:xfrm>
          <a:prstGeom prst="rect">
            <a:avLst/>
          </a:prstGeom>
          <a:noFill/>
          <a:ln w="9525">
            <a:noFill/>
            <a:miter lim="800000"/>
            <a:headEnd/>
            <a:tailEnd/>
          </a:ln>
        </p:spPr>
        <p:txBody>
          <a:bodyPr>
            <a:spAutoFit/>
          </a:bodyPr>
          <a:lstStyle/>
          <a:p>
            <a:pPr marL="342900" indent="-342900">
              <a:lnSpc>
                <a:spcPct val="90000"/>
              </a:lnSpc>
              <a:spcBef>
                <a:spcPct val="10000"/>
              </a:spcBef>
              <a:buFontTx/>
              <a:buChar char="•"/>
            </a:pPr>
            <a:r>
              <a:rPr lang="de-DE" sz="2400" dirty="0" err="1" smtClean="0"/>
              <a:t>Enhancing</a:t>
            </a:r>
            <a:r>
              <a:rPr lang="de-DE" sz="2400" dirty="0" smtClean="0"/>
              <a:t> </a:t>
            </a:r>
            <a:r>
              <a:rPr lang="de-DE" sz="2400" dirty="0" err="1" smtClean="0"/>
              <a:t>of</a:t>
            </a:r>
            <a:r>
              <a:rPr lang="de-DE" sz="2400" dirty="0" smtClean="0"/>
              <a:t> </a:t>
            </a:r>
            <a:r>
              <a:rPr lang="de-DE" sz="2400" b="1" dirty="0" err="1" smtClean="0">
                <a:solidFill>
                  <a:srgbClr val="0046B4"/>
                </a:solidFill>
              </a:rPr>
              <a:t>teaching</a:t>
            </a:r>
            <a:r>
              <a:rPr lang="de-DE" sz="2400" b="1" dirty="0" smtClean="0">
                <a:solidFill>
                  <a:srgbClr val="0046B4"/>
                </a:solidFill>
              </a:rPr>
              <a:t> </a:t>
            </a:r>
            <a:r>
              <a:rPr lang="de-DE" sz="2400" b="1" dirty="0" err="1" smtClean="0">
                <a:solidFill>
                  <a:srgbClr val="0046B4"/>
                </a:solidFill>
              </a:rPr>
              <a:t>capacities</a:t>
            </a:r>
            <a:endParaRPr lang="de-DE" sz="2400" b="1" dirty="0" smtClean="0">
              <a:solidFill>
                <a:srgbClr val="0046B4"/>
              </a:solidFill>
            </a:endParaRPr>
          </a:p>
          <a:p>
            <a:pPr marL="342900" indent="-342900">
              <a:lnSpc>
                <a:spcPct val="90000"/>
              </a:lnSpc>
              <a:spcBef>
                <a:spcPct val="10000"/>
              </a:spcBef>
              <a:buFontTx/>
              <a:buChar char="•"/>
            </a:pPr>
            <a:endParaRPr lang="de-DE" sz="2400" dirty="0" smtClean="0"/>
          </a:p>
          <a:p>
            <a:pPr marL="342900" indent="-342900">
              <a:lnSpc>
                <a:spcPct val="90000"/>
              </a:lnSpc>
              <a:spcBef>
                <a:spcPct val="10000"/>
              </a:spcBef>
              <a:buFontTx/>
              <a:buChar char="•"/>
            </a:pPr>
            <a:r>
              <a:rPr lang="de-DE" sz="2400" dirty="0" smtClean="0"/>
              <a:t>Programme </a:t>
            </a:r>
            <a:r>
              <a:rPr lang="de-DE" sz="2400" dirty="0" err="1" smtClean="0"/>
              <a:t>development</a:t>
            </a:r>
            <a:r>
              <a:rPr lang="de-DE" sz="2400" dirty="0" smtClean="0"/>
              <a:t> </a:t>
            </a:r>
            <a:r>
              <a:rPr lang="de-DE" sz="2400" dirty="0" err="1" smtClean="0"/>
              <a:t>and</a:t>
            </a:r>
            <a:r>
              <a:rPr lang="de-DE" sz="2400" dirty="0" smtClean="0"/>
              <a:t> </a:t>
            </a:r>
            <a:r>
              <a:rPr lang="de-DE" sz="2400" dirty="0" err="1" smtClean="0"/>
              <a:t>course</a:t>
            </a:r>
            <a:r>
              <a:rPr lang="de-DE" sz="2400" dirty="0" smtClean="0"/>
              <a:t> </a:t>
            </a:r>
            <a:r>
              <a:rPr lang="de-DE" sz="2400" dirty="0" err="1" smtClean="0"/>
              <a:t>funding</a:t>
            </a:r>
            <a:r>
              <a:rPr lang="de-DE" sz="2400" dirty="0" smtClean="0"/>
              <a:t>        </a:t>
            </a:r>
            <a:r>
              <a:rPr lang="de-DE" sz="2400" dirty="0" err="1" smtClean="0"/>
              <a:t>strictly</a:t>
            </a:r>
            <a:r>
              <a:rPr lang="de-DE" sz="2400" dirty="0" smtClean="0"/>
              <a:t> </a:t>
            </a:r>
            <a:r>
              <a:rPr lang="de-DE" sz="2400" dirty="0" err="1" smtClean="0"/>
              <a:t>to</a:t>
            </a:r>
            <a:r>
              <a:rPr lang="de-DE" sz="2400" dirty="0" smtClean="0"/>
              <a:t> </a:t>
            </a:r>
            <a:r>
              <a:rPr lang="de-DE" sz="2400" dirty="0" err="1" smtClean="0"/>
              <a:t>the</a:t>
            </a:r>
            <a:r>
              <a:rPr lang="de-DE" sz="2400" dirty="0" smtClean="0"/>
              <a:t> </a:t>
            </a:r>
            <a:r>
              <a:rPr lang="de-DE" sz="2400" b="1" dirty="0" err="1" smtClean="0">
                <a:solidFill>
                  <a:srgbClr val="0046B4"/>
                </a:solidFill>
              </a:rPr>
              <a:t>demand</a:t>
            </a:r>
            <a:r>
              <a:rPr lang="de-DE" sz="2400" dirty="0" smtClean="0">
                <a:solidFill>
                  <a:srgbClr val="0046B4"/>
                </a:solidFill>
              </a:rPr>
              <a:t> </a:t>
            </a:r>
            <a:r>
              <a:rPr lang="de-DE" sz="2400" dirty="0" err="1" smtClean="0"/>
              <a:t>of</a:t>
            </a:r>
            <a:r>
              <a:rPr lang="de-DE" sz="2400" dirty="0" smtClean="0"/>
              <a:t> </a:t>
            </a:r>
            <a:r>
              <a:rPr lang="de-DE" sz="2400" dirty="0" err="1" smtClean="0"/>
              <a:t>the</a:t>
            </a:r>
            <a:r>
              <a:rPr lang="de-DE" sz="2400" dirty="0" smtClean="0"/>
              <a:t> </a:t>
            </a:r>
            <a:r>
              <a:rPr lang="de-DE" sz="2400" dirty="0" err="1" smtClean="0"/>
              <a:t>member</a:t>
            </a:r>
            <a:r>
              <a:rPr lang="de-DE" sz="2400" dirty="0" smtClean="0"/>
              <a:t> </a:t>
            </a:r>
            <a:r>
              <a:rPr lang="de-DE" sz="2400" dirty="0" err="1" smtClean="0"/>
              <a:t>universities</a:t>
            </a:r>
            <a:endParaRPr lang="de-DE" sz="2400" dirty="0" smtClean="0"/>
          </a:p>
          <a:p>
            <a:pPr>
              <a:lnSpc>
                <a:spcPct val="90000"/>
              </a:lnSpc>
              <a:spcBef>
                <a:spcPct val="10000"/>
              </a:spcBef>
            </a:pPr>
            <a:endParaRPr lang="de-DE" sz="2400" dirty="0" smtClean="0"/>
          </a:p>
          <a:p>
            <a:pPr marL="342900" indent="-342900">
              <a:lnSpc>
                <a:spcPct val="90000"/>
              </a:lnSpc>
              <a:spcBef>
                <a:spcPct val="10000"/>
              </a:spcBef>
              <a:buFontTx/>
              <a:buChar char="•"/>
            </a:pPr>
            <a:r>
              <a:rPr lang="de-DE" sz="2400" dirty="0" err="1" smtClean="0"/>
              <a:t>Decisions</a:t>
            </a:r>
            <a:r>
              <a:rPr lang="de-DE" sz="2400" dirty="0" smtClean="0"/>
              <a:t> </a:t>
            </a:r>
            <a:r>
              <a:rPr lang="de-DE" sz="2400" dirty="0" err="1"/>
              <a:t>made</a:t>
            </a:r>
            <a:r>
              <a:rPr lang="de-DE" sz="2400" dirty="0"/>
              <a:t> </a:t>
            </a:r>
            <a:r>
              <a:rPr lang="de-DE" sz="2400" dirty="0" err="1"/>
              <a:t>by</a:t>
            </a:r>
            <a:r>
              <a:rPr lang="de-DE" sz="2400" dirty="0"/>
              <a:t> </a:t>
            </a:r>
            <a:r>
              <a:rPr lang="de-DE" sz="2400" b="1" dirty="0" err="1">
                <a:solidFill>
                  <a:srgbClr val="0046B4"/>
                </a:solidFill>
              </a:rPr>
              <a:t>elected</a:t>
            </a:r>
            <a:r>
              <a:rPr lang="de-DE" sz="2400" b="1" dirty="0">
                <a:solidFill>
                  <a:srgbClr val="0046B4"/>
                </a:solidFill>
              </a:rPr>
              <a:t> </a:t>
            </a:r>
            <a:r>
              <a:rPr lang="de-DE" sz="2400" b="1" dirty="0" err="1">
                <a:solidFill>
                  <a:srgbClr val="0046B4"/>
                </a:solidFill>
              </a:rPr>
              <a:t>representatives</a:t>
            </a:r>
            <a:r>
              <a:rPr lang="de-DE" sz="2400" b="1" dirty="0">
                <a:solidFill>
                  <a:srgbClr val="0046B4"/>
                </a:solidFill>
              </a:rPr>
              <a:t>                  </a:t>
            </a:r>
            <a:r>
              <a:rPr lang="de-DE" sz="2400" dirty="0" err="1"/>
              <a:t>of</a:t>
            </a:r>
            <a:r>
              <a:rPr lang="de-DE" sz="2400" dirty="0"/>
              <a:t> </a:t>
            </a:r>
            <a:r>
              <a:rPr lang="de-DE" sz="2400" dirty="0" err="1"/>
              <a:t>member</a:t>
            </a:r>
            <a:r>
              <a:rPr lang="de-DE" sz="2400" dirty="0"/>
              <a:t> </a:t>
            </a:r>
            <a:r>
              <a:rPr lang="de-DE" sz="2400" dirty="0" err="1" smtClean="0"/>
              <a:t>universities</a:t>
            </a:r>
            <a:endParaRPr lang="de-DE" sz="2400" dirty="0" smtClean="0"/>
          </a:p>
          <a:p>
            <a:pPr marL="342900" indent="-342900">
              <a:lnSpc>
                <a:spcPct val="90000"/>
              </a:lnSpc>
              <a:spcBef>
                <a:spcPct val="10000"/>
              </a:spcBef>
              <a:buFontTx/>
              <a:buChar char="•"/>
            </a:pPr>
            <a:endParaRPr lang="de-DE" sz="2400" dirty="0" smtClean="0"/>
          </a:p>
          <a:p>
            <a:pPr marL="342900" indent="-342900">
              <a:lnSpc>
                <a:spcPct val="90000"/>
              </a:lnSpc>
              <a:spcBef>
                <a:spcPct val="10000"/>
              </a:spcBef>
              <a:buFontTx/>
              <a:buChar char="•"/>
            </a:pPr>
            <a:r>
              <a:rPr lang="de-DE" sz="2400" b="1" dirty="0" err="1" smtClean="0">
                <a:solidFill>
                  <a:srgbClr val="0046B4"/>
                </a:solidFill>
              </a:rPr>
              <a:t>Transparency</a:t>
            </a:r>
            <a:r>
              <a:rPr lang="de-DE" sz="2400" dirty="0" smtClean="0">
                <a:solidFill>
                  <a:srgbClr val="0046B4"/>
                </a:solidFill>
              </a:rPr>
              <a:t> </a:t>
            </a:r>
            <a:r>
              <a:rPr lang="de-DE" sz="2400" dirty="0" smtClean="0"/>
              <a:t>in all </a:t>
            </a:r>
            <a:r>
              <a:rPr lang="de-DE" sz="2400" dirty="0" err="1" smtClean="0"/>
              <a:t>decisions</a:t>
            </a:r>
            <a:r>
              <a:rPr lang="de-DE" sz="2400" dirty="0" smtClean="0"/>
              <a:t>, </a:t>
            </a:r>
            <a:r>
              <a:rPr lang="de-DE" sz="2400" dirty="0" err="1" smtClean="0"/>
              <a:t>especially</a:t>
            </a:r>
            <a:r>
              <a:rPr lang="de-DE" sz="2400" dirty="0" smtClean="0"/>
              <a:t> </a:t>
            </a:r>
            <a:r>
              <a:rPr lang="de-DE" sz="2400" dirty="0" err="1" smtClean="0"/>
              <a:t>funding</a:t>
            </a:r>
            <a:endParaRPr lang="de-DE" sz="2400" dirty="0" smtClean="0"/>
          </a:p>
          <a:p>
            <a:pPr>
              <a:lnSpc>
                <a:spcPct val="90000"/>
              </a:lnSpc>
              <a:spcBef>
                <a:spcPct val="10000"/>
              </a:spcBef>
            </a:pPr>
            <a:endParaRPr lang="de-DE" sz="2400" dirty="0" smtClean="0"/>
          </a:p>
          <a:p>
            <a:pPr marL="342900" indent="-342900">
              <a:lnSpc>
                <a:spcPct val="90000"/>
              </a:lnSpc>
              <a:spcBef>
                <a:spcPct val="10000"/>
              </a:spcBef>
              <a:buFontTx/>
              <a:buChar char="•"/>
            </a:pPr>
            <a:r>
              <a:rPr lang="de-DE" sz="2400" dirty="0" err="1"/>
              <a:t>Establishing</a:t>
            </a:r>
            <a:r>
              <a:rPr lang="de-DE" sz="2400" dirty="0"/>
              <a:t> </a:t>
            </a:r>
            <a:r>
              <a:rPr lang="de-DE" sz="2400" dirty="0" err="1"/>
              <a:t>common</a:t>
            </a:r>
            <a:r>
              <a:rPr lang="de-DE" sz="2400" dirty="0"/>
              <a:t> </a:t>
            </a:r>
            <a:r>
              <a:rPr lang="de-DE" sz="2400" b="1" dirty="0" err="1">
                <a:solidFill>
                  <a:srgbClr val="0046B4"/>
                </a:solidFill>
              </a:rPr>
              <a:t>quality</a:t>
            </a:r>
            <a:r>
              <a:rPr lang="de-DE" sz="2400" b="1" dirty="0">
                <a:solidFill>
                  <a:srgbClr val="0046B4"/>
                </a:solidFill>
              </a:rPr>
              <a:t> </a:t>
            </a:r>
            <a:r>
              <a:rPr lang="de-DE" sz="2400" b="1" dirty="0" err="1">
                <a:solidFill>
                  <a:srgbClr val="0046B4"/>
                </a:solidFill>
              </a:rPr>
              <a:t>standards</a:t>
            </a:r>
            <a:r>
              <a:rPr lang="de-DE" sz="2400" dirty="0"/>
              <a:t>;                   </a:t>
            </a:r>
            <a:r>
              <a:rPr lang="de-DE" sz="2400" dirty="0" err="1"/>
              <a:t>strict</a:t>
            </a:r>
            <a:r>
              <a:rPr lang="de-DE" sz="2400" dirty="0"/>
              <a:t> </a:t>
            </a:r>
            <a:r>
              <a:rPr lang="de-DE" sz="2400" dirty="0" err="1"/>
              <a:t>quality</a:t>
            </a:r>
            <a:r>
              <a:rPr lang="de-DE" sz="2400" dirty="0"/>
              <a:t> </a:t>
            </a:r>
            <a:r>
              <a:rPr lang="de-DE" sz="2400" dirty="0" err="1"/>
              <a:t>management</a:t>
            </a:r>
            <a:r>
              <a:rPr lang="de-DE" sz="2400" dirty="0"/>
              <a:t> (</a:t>
            </a:r>
            <a:r>
              <a:rPr lang="de-DE" sz="2400" b="1" dirty="0" err="1"/>
              <a:t>peer</a:t>
            </a:r>
            <a:r>
              <a:rPr lang="de-DE" sz="2400" b="1" dirty="0"/>
              <a:t> </a:t>
            </a:r>
            <a:r>
              <a:rPr lang="de-DE" sz="2400" b="1" dirty="0" err="1"/>
              <a:t>evaluation</a:t>
            </a:r>
            <a:r>
              <a:rPr lang="de-DE" sz="2400" b="1" dirty="0"/>
              <a:t> </a:t>
            </a:r>
            <a:r>
              <a:rPr lang="de-DE" sz="2400" b="1" dirty="0" err="1"/>
              <a:t>of</a:t>
            </a:r>
            <a:r>
              <a:rPr lang="de-DE" sz="2400" b="1" dirty="0"/>
              <a:t> </a:t>
            </a:r>
            <a:r>
              <a:rPr lang="de-DE" sz="2400" b="1" dirty="0" err="1"/>
              <a:t>teaching</a:t>
            </a:r>
            <a:r>
              <a:rPr lang="de-DE" sz="2400" dirty="0"/>
              <a:t>)</a:t>
            </a:r>
          </a:p>
          <a:p>
            <a:pPr marL="342900" indent="-342900">
              <a:lnSpc>
                <a:spcPct val="90000"/>
              </a:lnSpc>
              <a:spcBef>
                <a:spcPct val="10000"/>
              </a:spcBef>
              <a:buFontTx/>
              <a:buChar char="•"/>
            </a:pPr>
            <a:endParaRPr lang="de-DE" sz="2400" dirty="0" smtClean="0"/>
          </a:p>
          <a:p>
            <a:pPr marL="342900" indent="-342900">
              <a:lnSpc>
                <a:spcPct val="90000"/>
              </a:lnSpc>
              <a:spcBef>
                <a:spcPct val="10000"/>
              </a:spcBef>
            </a:pPr>
            <a:endParaRPr lang="de-DE" sz="2400" dirty="0"/>
          </a:p>
          <a:p>
            <a:pPr marL="342900" indent="-342900">
              <a:lnSpc>
                <a:spcPct val="90000"/>
              </a:lnSpc>
              <a:spcBef>
                <a:spcPct val="10000"/>
              </a:spcBef>
              <a:buFontTx/>
              <a:buChar char="•"/>
            </a:pPr>
            <a:endParaRPr lang="de-DE" sz="2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dirty="0" smtClean="0"/>
              <a:t>Investment in Quality</a:t>
            </a:r>
            <a:endParaRPr lang="de-DE" dirty="0"/>
          </a:p>
        </p:txBody>
      </p:sp>
      <p:sp>
        <p:nvSpPr>
          <p:cNvPr id="8" name="Inhaltsplatzhalter 7"/>
          <p:cNvSpPr>
            <a:spLocks noGrp="1"/>
          </p:cNvSpPr>
          <p:nvPr>
            <p:ph idx="4294967295"/>
          </p:nvPr>
        </p:nvSpPr>
        <p:spPr>
          <a:xfrm>
            <a:off x="1115616" y="1700808"/>
            <a:ext cx="7797552" cy="4237931"/>
          </a:xfrm>
          <a:prstGeom prst="rect">
            <a:avLst/>
          </a:prstGeom>
        </p:spPr>
        <p:txBody>
          <a:bodyPr/>
          <a:lstStyle/>
          <a:p>
            <a:pPr marL="0" indent="0">
              <a:buNone/>
            </a:pPr>
            <a:r>
              <a:rPr lang="de-DE" dirty="0" err="1" smtClean="0"/>
              <a:t>Funding</a:t>
            </a:r>
            <a:r>
              <a:rPr lang="de-DE" dirty="0" smtClean="0"/>
              <a:t> </a:t>
            </a:r>
            <a:r>
              <a:rPr lang="de-DE" dirty="0" err="1" smtClean="0"/>
              <a:t>of</a:t>
            </a:r>
            <a:endParaRPr lang="de-DE" dirty="0" smtClean="0"/>
          </a:p>
          <a:p>
            <a:pPr marL="0" indent="0">
              <a:buNone/>
            </a:pPr>
            <a:endParaRPr lang="de-DE" sz="1200" dirty="0" smtClean="0"/>
          </a:p>
          <a:p>
            <a:r>
              <a:rPr lang="de-DE" sz="3000" dirty="0" smtClean="0"/>
              <a:t>e-</a:t>
            </a:r>
            <a:r>
              <a:rPr lang="de-DE" sz="3000" dirty="0" err="1" smtClean="0"/>
              <a:t>tutoring</a:t>
            </a:r>
            <a:r>
              <a:rPr lang="de-DE" sz="3000" dirty="0" smtClean="0"/>
              <a:t> </a:t>
            </a:r>
            <a:r>
              <a:rPr lang="de-DE" sz="3000" dirty="0" err="1" smtClean="0"/>
              <a:t>for</a:t>
            </a:r>
            <a:r>
              <a:rPr lang="de-DE" sz="3000" dirty="0" smtClean="0"/>
              <a:t> </a:t>
            </a:r>
            <a:r>
              <a:rPr lang="de-DE" sz="3000" dirty="0" err="1" smtClean="0"/>
              <a:t>students</a:t>
            </a:r>
            <a:endParaRPr lang="de-DE" sz="3000" dirty="0" smtClean="0"/>
          </a:p>
          <a:p>
            <a:r>
              <a:rPr lang="de-DE" sz="3000" dirty="0" err="1" smtClean="0"/>
              <a:t>training</a:t>
            </a:r>
            <a:r>
              <a:rPr lang="de-DE" sz="3000" dirty="0" smtClean="0"/>
              <a:t> </a:t>
            </a:r>
            <a:r>
              <a:rPr lang="de-DE" sz="3000" dirty="0" err="1" smtClean="0"/>
              <a:t>of</a:t>
            </a:r>
            <a:r>
              <a:rPr lang="de-DE" sz="3000" dirty="0" smtClean="0"/>
              <a:t> e-</a:t>
            </a:r>
            <a:r>
              <a:rPr lang="de-DE" sz="3000" dirty="0" err="1" smtClean="0"/>
              <a:t>tutors</a:t>
            </a:r>
            <a:endParaRPr lang="de-DE" sz="3000" dirty="0"/>
          </a:p>
          <a:p>
            <a:r>
              <a:rPr lang="de-DE" sz="3000" dirty="0" err="1" smtClean="0"/>
              <a:t>updates</a:t>
            </a:r>
            <a:r>
              <a:rPr lang="de-DE" sz="3000" dirty="0" smtClean="0"/>
              <a:t> </a:t>
            </a:r>
            <a:r>
              <a:rPr lang="de-DE" sz="3000" dirty="0" err="1" smtClean="0"/>
              <a:t>of</a:t>
            </a:r>
            <a:r>
              <a:rPr lang="de-DE" sz="3000" dirty="0" smtClean="0"/>
              <a:t> </a:t>
            </a:r>
            <a:r>
              <a:rPr lang="de-DE" sz="3000" dirty="0" err="1" smtClean="0"/>
              <a:t>content</a:t>
            </a:r>
            <a:r>
              <a:rPr lang="de-DE" sz="3000" dirty="0" smtClean="0"/>
              <a:t> </a:t>
            </a:r>
            <a:r>
              <a:rPr lang="de-DE" sz="3000" dirty="0" err="1" smtClean="0"/>
              <a:t>and</a:t>
            </a:r>
            <a:r>
              <a:rPr lang="de-DE" sz="3000" dirty="0" smtClean="0"/>
              <a:t> </a:t>
            </a:r>
            <a:r>
              <a:rPr lang="de-DE" sz="3000" dirty="0" err="1" smtClean="0"/>
              <a:t>technology</a:t>
            </a:r>
            <a:endParaRPr lang="de-DE" sz="3000" dirty="0" smtClean="0"/>
          </a:p>
          <a:p>
            <a:r>
              <a:rPr lang="de-DE" sz="3000" dirty="0" err="1" smtClean="0"/>
              <a:t>introductory</a:t>
            </a:r>
            <a:r>
              <a:rPr lang="de-DE" sz="3000" dirty="0" smtClean="0"/>
              <a:t> </a:t>
            </a:r>
            <a:r>
              <a:rPr lang="de-DE" sz="3000" dirty="0" err="1" smtClean="0"/>
              <a:t>seminars</a:t>
            </a:r>
            <a:r>
              <a:rPr lang="de-DE" sz="3000" dirty="0"/>
              <a:t> </a:t>
            </a:r>
            <a:r>
              <a:rPr lang="de-DE" sz="3000" dirty="0" err="1" smtClean="0"/>
              <a:t>for</a:t>
            </a:r>
            <a:r>
              <a:rPr lang="de-DE" sz="3000" dirty="0" smtClean="0"/>
              <a:t> e-</a:t>
            </a:r>
            <a:r>
              <a:rPr lang="de-DE" sz="3000" dirty="0" err="1" smtClean="0"/>
              <a:t>teaching</a:t>
            </a:r>
            <a:r>
              <a:rPr lang="de-DE" sz="3000" dirty="0" smtClean="0"/>
              <a:t> </a:t>
            </a:r>
            <a:r>
              <a:rPr lang="de-DE" sz="3000" dirty="0" err="1" smtClean="0"/>
              <a:t>newcomers</a:t>
            </a:r>
            <a:endParaRPr lang="de-DE" sz="3000" dirty="0" smtClean="0"/>
          </a:p>
          <a:p>
            <a:r>
              <a:rPr lang="de-DE" sz="3000" dirty="0" err="1"/>
              <a:t>e</a:t>
            </a:r>
            <a:r>
              <a:rPr lang="de-DE" sz="3000" dirty="0" err="1" smtClean="0"/>
              <a:t>valuation</a:t>
            </a:r>
            <a:r>
              <a:rPr lang="de-DE" sz="3000" dirty="0" smtClean="0"/>
              <a:t> </a:t>
            </a:r>
            <a:r>
              <a:rPr lang="de-DE" sz="3000" dirty="0" err="1" smtClean="0"/>
              <a:t>procedures</a:t>
            </a:r>
            <a:r>
              <a:rPr lang="de-DE" sz="3000" dirty="0" smtClean="0"/>
              <a:t> (</a:t>
            </a:r>
            <a:r>
              <a:rPr lang="de-DE" sz="3000" dirty="0" err="1" smtClean="0"/>
              <a:t>including</a:t>
            </a:r>
            <a:r>
              <a:rPr lang="de-DE" sz="3000" dirty="0" smtClean="0"/>
              <a:t> p2p)</a:t>
            </a:r>
          </a:p>
          <a:p>
            <a:endParaRPr lang="de-DE" dirty="0"/>
          </a:p>
          <a:p>
            <a:endParaRPr lang="de-DE" dirty="0" smtClean="0"/>
          </a:p>
          <a:p>
            <a:endParaRPr lang="de-DE" dirty="0"/>
          </a:p>
          <a:p>
            <a:endParaRPr lang="de-DE" dirty="0" smtClean="0"/>
          </a:p>
        </p:txBody>
      </p:sp>
    </p:spTree>
    <p:extLst>
      <p:ext uri="{BB962C8B-B14F-4D97-AF65-F5344CB8AC3E}">
        <p14:creationId xmlns:p14="http://schemas.microsoft.com/office/powerpoint/2010/main" val="1455829549"/>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dirty="0" smtClean="0"/>
              <a:t>Key </a:t>
            </a:r>
            <a:r>
              <a:rPr lang="de-DE" dirty="0" err="1" smtClean="0"/>
              <a:t>Success</a:t>
            </a:r>
            <a:r>
              <a:rPr lang="de-DE" dirty="0" smtClean="0"/>
              <a:t> </a:t>
            </a:r>
            <a:r>
              <a:rPr lang="de-DE" dirty="0" err="1" smtClean="0"/>
              <a:t>Factors</a:t>
            </a:r>
            <a:r>
              <a:rPr lang="de-DE" dirty="0" smtClean="0"/>
              <a:t> – </a:t>
            </a:r>
            <a:br>
              <a:rPr lang="de-DE" dirty="0" smtClean="0"/>
            </a:br>
            <a:r>
              <a:rPr lang="de-DE" dirty="0" smtClean="0"/>
              <a:t>Society </a:t>
            </a:r>
            <a:r>
              <a:rPr lang="de-DE" dirty="0" err="1" smtClean="0"/>
              <a:t>and</a:t>
            </a:r>
            <a:r>
              <a:rPr lang="de-DE" dirty="0" smtClean="0"/>
              <a:t> </a:t>
            </a:r>
            <a:r>
              <a:rPr lang="de-DE" dirty="0" err="1" smtClean="0"/>
              <a:t>the</a:t>
            </a:r>
            <a:r>
              <a:rPr lang="de-DE" dirty="0" smtClean="0"/>
              <a:t> State</a:t>
            </a:r>
            <a:endParaRPr lang="de-DE" dirty="0"/>
          </a:p>
        </p:txBody>
      </p:sp>
      <p:sp>
        <p:nvSpPr>
          <p:cNvPr id="22534" name="Rechteck 6"/>
          <p:cNvSpPr>
            <a:spLocks noChangeArrowheads="1"/>
          </p:cNvSpPr>
          <p:nvPr/>
        </p:nvSpPr>
        <p:spPr bwMode="auto">
          <a:xfrm>
            <a:off x="611560" y="2276872"/>
            <a:ext cx="7920880" cy="3453253"/>
          </a:xfrm>
          <a:prstGeom prst="rect">
            <a:avLst/>
          </a:prstGeom>
          <a:noFill/>
          <a:ln w="9525">
            <a:noFill/>
            <a:miter lim="800000"/>
            <a:headEnd/>
            <a:tailEnd/>
          </a:ln>
        </p:spPr>
        <p:txBody>
          <a:bodyPr wrap="square">
            <a:spAutoFit/>
          </a:bodyPr>
          <a:lstStyle/>
          <a:p>
            <a:pPr marL="342900" indent="-342900">
              <a:lnSpc>
                <a:spcPct val="90000"/>
              </a:lnSpc>
              <a:spcBef>
                <a:spcPct val="20000"/>
              </a:spcBef>
              <a:buFontTx/>
              <a:buChar char="•"/>
            </a:pPr>
            <a:r>
              <a:rPr lang="en-GB" sz="2400" dirty="0" smtClean="0"/>
              <a:t>High quality education</a:t>
            </a:r>
          </a:p>
          <a:p>
            <a:pPr>
              <a:lnSpc>
                <a:spcPct val="90000"/>
              </a:lnSpc>
              <a:spcBef>
                <a:spcPct val="20000"/>
              </a:spcBef>
            </a:pPr>
            <a:r>
              <a:rPr lang="en-GB" sz="2400" dirty="0"/>
              <a:t> </a:t>
            </a:r>
            <a:r>
              <a:rPr lang="en-GB" sz="2400" dirty="0" smtClean="0"/>
              <a:t>    in a cost-effective way</a:t>
            </a:r>
            <a:endParaRPr lang="en-GB" sz="2400" dirty="0"/>
          </a:p>
          <a:p>
            <a:pPr marL="342900" indent="-342900">
              <a:lnSpc>
                <a:spcPct val="90000"/>
              </a:lnSpc>
              <a:spcBef>
                <a:spcPct val="20000"/>
              </a:spcBef>
            </a:pPr>
            <a:endParaRPr lang="de-DE" sz="2400" dirty="0"/>
          </a:p>
          <a:p>
            <a:pPr marL="342900" indent="-342900">
              <a:lnSpc>
                <a:spcPct val="90000"/>
              </a:lnSpc>
              <a:spcBef>
                <a:spcPct val="20000"/>
              </a:spcBef>
              <a:buFontTx/>
              <a:buChar char="•"/>
            </a:pPr>
            <a:r>
              <a:rPr lang="en-GB" sz="2400" dirty="0" smtClean="0"/>
              <a:t>Synergy through </a:t>
            </a:r>
            <a:r>
              <a:rPr lang="en-GB" sz="2400" dirty="0" err="1" smtClean="0"/>
              <a:t>statewide</a:t>
            </a:r>
            <a:r>
              <a:rPr lang="en-GB" sz="2400" dirty="0" smtClean="0"/>
              <a:t> cooperation </a:t>
            </a:r>
            <a:r>
              <a:rPr lang="en-GB" sz="2400" dirty="0"/>
              <a:t>in </a:t>
            </a:r>
            <a:r>
              <a:rPr lang="en-GB" sz="2400" dirty="0" smtClean="0"/>
              <a:t>teaching:</a:t>
            </a:r>
            <a:endParaRPr lang="en-GB" sz="2400" dirty="0"/>
          </a:p>
          <a:p>
            <a:pPr marL="800100" lvl="1" indent="-342900">
              <a:lnSpc>
                <a:spcPct val="90000"/>
              </a:lnSpc>
              <a:spcBef>
                <a:spcPct val="20000"/>
              </a:spcBef>
              <a:buFont typeface="Symbol" pitchFamily="18" charset="2"/>
              <a:buChar char="-"/>
            </a:pPr>
            <a:r>
              <a:rPr lang="en-GB" sz="2400" dirty="0"/>
              <a:t>Drawing upon the expertise and competence of the member universities, using their </a:t>
            </a:r>
            <a:r>
              <a:rPr lang="en-GB" sz="2400" dirty="0" smtClean="0"/>
              <a:t>infrastructure as </a:t>
            </a:r>
            <a:r>
              <a:rPr lang="en-GB" sz="2400" dirty="0"/>
              <a:t>much as </a:t>
            </a:r>
            <a:r>
              <a:rPr lang="en-GB" sz="2400" dirty="0" smtClean="0"/>
              <a:t>possible</a:t>
            </a:r>
          </a:p>
          <a:p>
            <a:pPr marL="800100" lvl="1" indent="-342900">
              <a:lnSpc>
                <a:spcPct val="90000"/>
              </a:lnSpc>
              <a:spcBef>
                <a:spcPts val="0"/>
              </a:spcBef>
            </a:pPr>
            <a:endParaRPr lang="en-GB" sz="2400" dirty="0"/>
          </a:p>
          <a:p>
            <a:pPr marL="342900" indent="-342900">
              <a:lnSpc>
                <a:spcPct val="90000"/>
              </a:lnSpc>
              <a:spcBef>
                <a:spcPct val="20000"/>
              </a:spcBef>
            </a:pPr>
            <a:r>
              <a:rPr lang="en-GB" sz="2400" dirty="0" smtClean="0"/>
              <a:t>→ Support by government, esp. by Ministry of Education</a:t>
            </a:r>
            <a:endParaRPr lang="en-GB" sz="2400"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2120" y="1628800"/>
            <a:ext cx="2808313"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7"/>
          <p:cNvSpPr txBox="1">
            <a:spLocks noChangeArrowheads="1"/>
          </p:cNvSpPr>
          <p:nvPr/>
        </p:nvSpPr>
        <p:spPr bwMode="auto">
          <a:xfrm>
            <a:off x="1259632" y="1916831"/>
            <a:ext cx="7884368" cy="4985980"/>
          </a:xfrm>
          <a:prstGeom prst="rect">
            <a:avLst/>
          </a:prstGeom>
          <a:noFill/>
          <a:ln w="9525">
            <a:noFill/>
            <a:miter lim="800000"/>
            <a:headEnd/>
            <a:tailEnd/>
          </a:ln>
          <a:effectLst/>
        </p:spPr>
        <p:txBody>
          <a:bodyPr wrap="square">
            <a:spAutoFit/>
          </a:bodyPr>
          <a:lstStyle/>
          <a:p>
            <a:pPr marL="514350" indent="-514350">
              <a:spcBef>
                <a:spcPct val="50000"/>
              </a:spcBef>
              <a:buAutoNum type="arabicPeriod"/>
            </a:pPr>
            <a:r>
              <a:rPr lang="de-DE" sz="2400" dirty="0" err="1" smtClean="0">
                <a:solidFill>
                  <a:schemeClr val="accent3">
                    <a:lumMod val="50000"/>
                  </a:schemeClr>
                </a:solidFill>
              </a:rPr>
              <a:t>A</a:t>
            </a:r>
            <a:r>
              <a:rPr lang="de-DE" sz="2400" dirty="0" err="1" smtClean="0">
                <a:solidFill>
                  <a:schemeClr val="accent3">
                    <a:lumMod val="50000"/>
                  </a:schemeClr>
                </a:solidFill>
                <a:latin typeface="Arial" charset="0"/>
              </a:rPr>
              <a:t>ims</a:t>
            </a:r>
            <a:r>
              <a:rPr lang="de-DE" sz="2400" dirty="0" smtClean="0">
                <a:solidFill>
                  <a:schemeClr val="accent3">
                    <a:lumMod val="50000"/>
                  </a:schemeClr>
                </a:solidFill>
                <a:latin typeface="Arial" charset="0"/>
              </a:rPr>
              <a:t> </a:t>
            </a:r>
            <a:r>
              <a:rPr lang="de-DE" sz="2400" dirty="0" err="1" smtClean="0">
                <a:solidFill>
                  <a:schemeClr val="accent3">
                    <a:lumMod val="50000"/>
                  </a:schemeClr>
                </a:solidFill>
                <a:latin typeface="Arial" charset="0"/>
              </a:rPr>
              <a:t>and</a:t>
            </a:r>
            <a:r>
              <a:rPr lang="de-DE" sz="2400" dirty="0" smtClean="0">
                <a:solidFill>
                  <a:schemeClr val="accent3">
                    <a:lumMod val="50000"/>
                  </a:schemeClr>
                </a:solidFill>
                <a:latin typeface="Arial" charset="0"/>
              </a:rPr>
              <a:t> </a:t>
            </a:r>
            <a:r>
              <a:rPr lang="de-DE" sz="2400" dirty="0" err="1" smtClean="0">
                <a:solidFill>
                  <a:schemeClr val="accent3">
                    <a:lumMod val="50000"/>
                  </a:schemeClr>
                </a:solidFill>
                <a:latin typeface="Arial" charset="0"/>
              </a:rPr>
              <a:t>tasks</a:t>
            </a:r>
            <a:r>
              <a:rPr lang="de-DE" sz="2400" dirty="0" smtClean="0">
                <a:solidFill>
                  <a:schemeClr val="accent3">
                    <a:lumMod val="50000"/>
                  </a:schemeClr>
                </a:solidFill>
                <a:latin typeface="Arial" charset="0"/>
              </a:rPr>
              <a:t> </a:t>
            </a:r>
            <a:r>
              <a:rPr lang="de-DE" sz="2400" dirty="0" err="1" smtClean="0">
                <a:solidFill>
                  <a:schemeClr val="accent3">
                    <a:lumMod val="50000"/>
                  </a:schemeClr>
                </a:solidFill>
                <a:latin typeface="Arial" charset="0"/>
              </a:rPr>
              <a:t>of</a:t>
            </a:r>
            <a:r>
              <a:rPr lang="de-DE" sz="2400" dirty="0" smtClean="0">
                <a:solidFill>
                  <a:schemeClr val="accent3">
                    <a:lumMod val="50000"/>
                  </a:schemeClr>
                </a:solidFill>
                <a:latin typeface="Arial" charset="0"/>
              </a:rPr>
              <a:t> </a:t>
            </a:r>
            <a:r>
              <a:rPr lang="de-DE" sz="2400" dirty="0" err="1" smtClean="0">
                <a:solidFill>
                  <a:schemeClr val="accent3">
                    <a:lumMod val="50000"/>
                  </a:schemeClr>
                </a:solidFill>
                <a:latin typeface="Arial" charset="0"/>
              </a:rPr>
              <a:t>the</a:t>
            </a:r>
            <a:r>
              <a:rPr lang="de-DE" sz="2400" dirty="0" smtClean="0">
                <a:solidFill>
                  <a:schemeClr val="accent3">
                    <a:lumMod val="50000"/>
                  </a:schemeClr>
                </a:solidFill>
                <a:latin typeface="Arial" charset="0"/>
              </a:rPr>
              <a:t> BVU</a:t>
            </a:r>
          </a:p>
          <a:p>
            <a:pPr marL="514350" indent="-514350">
              <a:spcBef>
                <a:spcPct val="50000"/>
              </a:spcBef>
              <a:buAutoNum type="arabicPeriod"/>
            </a:pPr>
            <a:r>
              <a:rPr lang="de-DE" sz="2400" dirty="0" smtClean="0">
                <a:solidFill>
                  <a:schemeClr val="accent3">
                    <a:lumMod val="50000"/>
                  </a:schemeClr>
                </a:solidFill>
                <a:latin typeface="Arial" charset="0"/>
              </a:rPr>
              <a:t>Key </a:t>
            </a:r>
            <a:r>
              <a:rPr lang="de-DE" sz="2400" dirty="0" err="1" smtClean="0">
                <a:solidFill>
                  <a:schemeClr val="accent3">
                    <a:lumMod val="50000"/>
                  </a:schemeClr>
                </a:solidFill>
                <a:latin typeface="Arial" charset="0"/>
              </a:rPr>
              <a:t>facts</a:t>
            </a:r>
            <a:r>
              <a:rPr lang="de-DE" sz="2400" dirty="0" smtClean="0">
                <a:solidFill>
                  <a:schemeClr val="accent3">
                    <a:lumMod val="50000"/>
                  </a:schemeClr>
                </a:solidFill>
                <a:latin typeface="Arial" charset="0"/>
              </a:rPr>
              <a:t> </a:t>
            </a:r>
            <a:r>
              <a:rPr lang="de-DE" sz="2400" dirty="0" err="1" smtClean="0">
                <a:solidFill>
                  <a:schemeClr val="accent3">
                    <a:lumMod val="50000"/>
                  </a:schemeClr>
                </a:solidFill>
                <a:latin typeface="Arial" charset="0"/>
              </a:rPr>
              <a:t>and</a:t>
            </a:r>
            <a:r>
              <a:rPr lang="de-DE" sz="2400" dirty="0" smtClean="0">
                <a:solidFill>
                  <a:schemeClr val="accent3">
                    <a:lumMod val="50000"/>
                  </a:schemeClr>
                </a:solidFill>
                <a:latin typeface="Arial" charset="0"/>
              </a:rPr>
              <a:t> </a:t>
            </a:r>
            <a:r>
              <a:rPr lang="de-DE" sz="2400" dirty="0" err="1" smtClean="0">
                <a:solidFill>
                  <a:schemeClr val="accent3">
                    <a:lumMod val="50000"/>
                  </a:schemeClr>
                </a:solidFill>
                <a:latin typeface="Arial" charset="0"/>
              </a:rPr>
              <a:t>figures</a:t>
            </a:r>
            <a:endParaRPr lang="de-DE" sz="2400" dirty="0" smtClean="0">
              <a:solidFill>
                <a:schemeClr val="accent3">
                  <a:lumMod val="50000"/>
                </a:schemeClr>
              </a:solidFill>
              <a:latin typeface="Arial" charset="0"/>
            </a:endParaRPr>
          </a:p>
          <a:p>
            <a:pPr marL="514350" indent="-514350">
              <a:spcBef>
                <a:spcPct val="50000"/>
              </a:spcBef>
              <a:buAutoNum type="arabicPeriod"/>
            </a:pPr>
            <a:r>
              <a:rPr lang="de-DE" sz="2400" dirty="0" err="1" smtClean="0">
                <a:solidFill>
                  <a:schemeClr val="accent3">
                    <a:lumMod val="50000"/>
                  </a:schemeClr>
                </a:solidFill>
              </a:rPr>
              <a:t>Principles</a:t>
            </a:r>
            <a:r>
              <a:rPr lang="de-DE" sz="2400" dirty="0" smtClean="0">
                <a:solidFill>
                  <a:schemeClr val="accent3">
                    <a:lumMod val="50000"/>
                  </a:schemeClr>
                </a:solidFill>
              </a:rPr>
              <a:t> </a:t>
            </a:r>
            <a:r>
              <a:rPr lang="de-DE" sz="2400" dirty="0" err="1" smtClean="0">
                <a:solidFill>
                  <a:schemeClr val="accent3">
                    <a:lumMod val="50000"/>
                  </a:schemeClr>
                </a:solidFill>
              </a:rPr>
              <a:t>and</a:t>
            </a:r>
            <a:r>
              <a:rPr lang="de-DE" sz="2400" dirty="0" smtClean="0">
                <a:solidFill>
                  <a:schemeClr val="accent3">
                    <a:lumMod val="50000"/>
                  </a:schemeClr>
                </a:solidFill>
              </a:rPr>
              <a:t> </a:t>
            </a:r>
            <a:r>
              <a:rPr lang="de-DE" sz="2400" dirty="0" err="1" smtClean="0">
                <a:solidFill>
                  <a:schemeClr val="accent3">
                    <a:lumMod val="50000"/>
                  </a:schemeClr>
                </a:solidFill>
              </a:rPr>
              <a:t>success</a:t>
            </a:r>
            <a:r>
              <a:rPr lang="de-DE" sz="2400" dirty="0" smtClean="0">
                <a:solidFill>
                  <a:schemeClr val="accent3">
                    <a:lumMod val="50000"/>
                  </a:schemeClr>
                </a:solidFill>
              </a:rPr>
              <a:t> </a:t>
            </a:r>
            <a:r>
              <a:rPr lang="de-DE" sz="2400" dirty="0" err="1" smtClean="0">
                <a:solidFill>
                  <a:schemeClr val="accent3">
                    <a:lumMod val="50000"/>
                  </a:schemeClr>
                </a:solidFill>
              </a:rPr>
              <a:t>factors</a:t>
            </a:r>
            <a:endParaRPr lang="de-DE" sz="2400" dirty="0" smtClean="0">
              <a:solidFill>
                <a:schemeClr val="accent3">
                  <a:lumMod val="50000"/>
                </a:schemeClr>
              </a:solidFill>
            </a:endParaRPr>
          </a:p>
          <a:p>
            <a:pPr marL="514350" indent="-514350">
              <a:spcBef>
                <a:spcPct val="50000"/>
              </a:spcBef>
              <a:buAutoNum type="arabicPeriod"/>
            </a:pPr>
            <a:r>
              <a:rPr lang="de-DE" sz="2800" b="1" dirty="0" smtClean="0">
                <a:solidFill>
                  <a:srgbClr val="0070C0"/>
                </a:solidFill>
              </a:rPr>
              <a:t>The BVU </a:t>
            </a:r>
            <a:r>
              <a:rPr lang="de-DE" sz="2800" b="1" dirty="0" err="1" smtClean="0">
                <a:solidFill>
                  <a:srgbClr val="0070C0"/>
                </a:solidFill>
              </a:rPr>
              <a:t>and</a:t>
            </a:r>
            <a:r>
              <a:rPr lang="de-DE" sz="2800" b="1" dirty="0" smtClean="0">
                <a:solidFill>
                  <a:srgbClr val="0070C0"/>
                </a:solidFill>
              </a:rPr>
              <a:t> MOOCs</a:t>
            </a:r>
            <a:endParaRPr lang="de-DE" sz="2400" dirty="0">
              <a:solidFill>
                <a:schemeClr val="bg1">
                  <a:lumMod val="75000"/>
                </a:schemeClr>
              </a:solidFill>
            </a:endParaRPr>
          </a:p>
          <a:p>
            <a:pPr marL="514350" indent="-514350">
              <a:spcBef>
                <a:spcPct val="50000"/>
              </a:spcBef>
              <a:buAutoNum type="arabicPeriod"/>
            </a:pPr>
            <a:endParaRPr lang="de-DE" b="1" dirty="0" smtClean="0">
              <a:latin typeface="Arial" charset="0"/>
            </a:endParaRPr>
          </a:p>
          <a:p>
            <a:pPr marL="514350" indent="-514350">
              <a:spcBef>
                <a:spcPct val="50000"/>
              </a:spcBef>
            </a:pPr>
            <a:endParaRPr lang="de-DE" b="1" dirty="0" smtClean="0">
              <a:latin typeface="Arial" charset="0"/>
            </a:endParaRPr>
          </a:p>
          <a:p>
            <a:pPr marL="514350" indent="-514350">
              <a:spcBef>
                <a:spcPct val="50000"/>
              </a:spcBef>
              <a:buAutoNum type="arabicPeriod"/>
            </a:pPr>
            <a:endParaRPr lang="de-DE" sz="2800" b="1" dirty="0" smtClean="0">
              <a:latin typeface="Arial" charset="0"/>
            </a:endParaRPr>
          </a:p>
          <a:p>
            <a:pPr marL="514350" indent="-514350">
              <a:spcBef>
                <a:spcPct val="50000"/>
              </a:spcBef>
              <a:buAutoNum type="arabicPeriod"/>
            </a:pPr>
            <a:endParaRPr lang="de-DE" sz="2800" b="1" dirty="0" smtClean="0">
              <a:latin typeface="Arial" charset="0"/>
            </a:endParaRPr>
          </a:p>
          <a:p>
            <a:pPr marL="514350" indent="-514350">
              <a:spcBef>
                <a:spcPct val="50000"/>
              </a:spcBef>
              <a:buAutoNum type="arabicPeriod"/>
            </a:pPr>
            <a:endParaRPr lang="de-DE" sz="2800" dirty="0">
              <a:solidFill>
                <a:srgbClr val="0000FF"/>
              </a:solidFill>
              <a:latin typeface="Arial"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7"/>
          <p:cNvSpPr txBox="1">
            <a:spLocks noChangeArrowheads="1"/>
          </p:cNvSpPr>
          <p:nvPr/>
        </p:nvSpPr>
        <p:spPr bwMode="auto">
          <a:xfrm>
            <a:off x="1259632" y="1916831"/>
            <a:ext cx="7884368" cy="4201150"/>
          </a:xfrm>
          <a:prstGeom prst="rect">
            <a:avLst/>
          </a:prstGeom>
          <a:noFill/>
          <a:ln w="9525">
            <a:noFill/>
            <a:miter lim="800000"/>
            <a:headEnd/>
            <a:tailEnd/>
          </a:ln>
          <a:effectLst/>
        </p:spPr>
        <p:txBody>
          <a:bodyPr wrap="square">
            <a:spAutoFit/>
          </a:bodyPr>
          <a:lstStyle/>
          <a:p>
            <a:pPr marL="514350" indent="-514350">
              <a:spcBef>
                <a:spcPct val="50000"/>
              </a:spcBef>
              <a:buAutoNum type="arabicPeriod"/>
            </a:pPr>
            <a:endParaRPr lang="de-DE" b="1" dirty="0" smtClean="0">
              <a:latin typeface="Arial" charset="0"/>
            </a:endParaRPr>
          </a:p>
          <a:p>
            <a:pPr marL="514350" indent="-514350">
              <a:spcBef>
                <a:spcPct val="50000"/>
              </a:spcBef>
              <a:buAutoNum type="arabicPeriod"/>
            </a:pPr>
            <a:endParaRPr lang="de-DE" b="1" dirty="0" smtClean="0"/>
          </a:p>
          <a:p>
            <a:pPr marL="514350" indent="-514350">
              <a:spcBef>
                <a:spcPct val="50000"/>
              </a:spcBef>
              <a:buAutoNum type="arabicPeriod"/>
            </a:pPr>
            <a:endParaRPr lang="de-DE" b="1" dirty="0" smtClean="0">
              <a:latin typeface="Arial" charset="0"/>
            </a:endParaRPr>
          </a:p>
          <a:p>
            <a:pPr marL="514350" indent="-514350" algn="ctr">
              <a:spcBef>
                <a:spcPct val="50000"/>
              </a:spcBef>
            </a:pPr>
            <a:r>
              <a:rPr lang="de-DE" sz="2800" dirty="0" err="1" smtClean="0"/>
              <a:t>Looking</a:t>
            </a:r>
            <a:r>
              <a:rPr lang="de-DE" sz="2800" dirty="0" smtClean="0"/>
              <a:t> back …</a:t>
            </a:r>
            <a:endParaRPr lang="de-DE" sz="2800" dirty="0" smtClean="0">
              <a:latin typeface="Arial" charset="0"/>
            </a:endParaRPr>
          </a:p>
          <a:p>
            <a:pPr marL="514350" indent="-514350">
              <a:spcBef>
                <a:spcPct val="50000"/>
              </a:spcBef>
            </a:pPr>
            <a:endParaRPr lang="de-DE" b="1" dirty="0" smtClean="0">
              <a:latin typeface="Arial" charset="0"/>
            </a:endParaRPr>
          </a:p>
          <a:p>
            <a:pPr marL="514350" indent="-514350">
              <a:spcBef>
                <a:spcPct val="50000"/>
              </a:spcBef>
            </a:pPr>
            <a:endParaRPr lang="de-DE" sz="2800" b="1" dirty="0" smtClean="0">
              <a:latin typeface="Arial" charset="0"/>
            </a:endParaRPr>
          </a:p>
          <a:p>
            <a:pPr marL="514350" indent="-514350">
              <a:spcBef>
                <a:spcPct val="50000"/>
              </a:spcBef>
              <a:buAutoNum type="arabicPeriod"/>
            </a:pPr>
            <a:endParaRPr lang="de-DE" sz="2800" b="1" dirty="0" smtClean="0">
              <a:latin typeface="Arial" charset="0"/>
            </a:endParaRPr>
          </a:p>
          <a:p>
            <a:pPr marL="514350" indent="-514350">
              <a:spcBef>
                <a:spcPct val="50000"/>
              </a:spcBef>
              <a:buAutoNum type="arabicPeriod"/>
            </a:pPr>
            <a:endParaRPr lang="de-DE" sz="2800" dirty="0">
              <a:solidFill>
                <a:srgbClr val="0000FF"/>
              </a:solidFill>
              <a:latin typeface="Arial"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Text Box 2"/>
          <p:cNvSpPr txBox="1">
            <a:spLocks noChangeArrowheads="1"/>
          </p:cNvSpPr>
          <p:nvPr/>
        </p:nvSpPr>
        <p:spPr bwMode="auto">
          <a:xfrm>
            <a:off x="2330450" y="531813"/>
            <a:ext cx="6629400" cy="523220"/>
          </a:xfrm>
          <a:prstGeom prst="rect">
            <a:avLst/>
          </a:prstGeom>
          <a:noFill/>
          <a:ln w="9525">
            <a:noFill/>
            <a:miter lim="800000"/>
            <a:headEnd/>
            <a:tailEnd/>
          </a:ln>
        </p:spPr>
        <p:txBody>
          <a:bodyPr wrap="square">
            <a:spAutoFit/>
          </a:bodyPr>
          <a:lstStyle/>
          <a:p>
            <a:pPr algn="r"/>
            <a:r>
              <a:rPr lang="de-DE" sz="2800" b="1" dirty="0" smtClean="0">
                <a:solidFill>
                  <a:srgbClr val="0046B4"/>
                </a:solidFill>
              </a:rPr>
              <a:t>The BVU </a:t>
            </a:r>
            <a:r>
              <a:rPr lang="de-DE" sz="2800" b="1" dirty="0" err="1" smtClean="0">
                <a:solidFill>
                  <a:srgbClr val="0046B4"/>
                </a:solidFill>
              </a:rPr>
              <a:t>and</a:t>
            </a:r>
            <a:r>
              <a:rPr lang="de-DE" sz="2800" b="1" dirty="0" smtClean="0">
                <a:solidFill>
                  <a:srgbClr val="0046B4"/>
                </a:solidFill>
              </a:rPr>
              <a:t> MOOCs  </a:t>
            </a:r>
            <a:endParaRPr lang="de-DE" sz="2800" b="1" dirty="0">
              <a:solidFill>
                <a:srgbClr val="0046B4"/>
              </a:solidFill>
            </a:endParaRPr>
          </a:p>
        </p:txBody>
      </p:sp>
      <p:sp>
        <p:nvSpPr>
          <p:cNvPr id="235523" name="Text Box 3"/>
          <p:cNvSpPr txBox="1">
            <a:spLocks noChangeArrowheads="1"/>
          </p:cNvSpPr>
          <p:nvPr/>
        </p:nvSpPr>
        <p:spPr bwMode="auto">
          <a:xfrm>
            <a:off x="1152525" y="1844824"/>
            <a:ext cx="7467599" cy="8340745"/>
          </a:xfrm>
          <a:prstGeom prst="rect">
            <a:avLst/>
          </a:prstGeom>
          <a:noFill/>
          <a:ln w="9525">
            <a:noFill/>
            <a:miter lim="800000"/>
            <a:headEnd/>
            <a:tailEnd/>
          </a:ln>
        </p:spPr>
        <p:txBody>
          <a:bodyPr wrap="square">
            <a:spAutoFit/>
          </a:bodyPr>
          <a:lstStyle/>
          <a:p>
            <a:pPr>
              <a:spcBef>
                <a:spcPct val="50000"/>
              </a:spcBef>
            </a:pPr>
            <a:r>
              <a:rPr lang="de-DE" sz="2800" b="1" dirty="0" smtClean="0">
                <a:solidFill>
                  <a:srgbClr val="FF0000"/>
                </a:solidFill>
              </a:rPr>
              <a:t>$ </a:t>
            </a:r>
            <a:r>
              <a:rPr lang="de-DE" sz="2800" dirty="0" smtClean="0">
                <a:solidFill>
                  <a:srgbClr val="FF0000"/>
                </a:solidFill>
              </a:rPr>
              <a:t>£ </a:t>
            </a:r>
            <a:r>
              <a:rPr lang="de-DE" sz="2800" b="1" dirty="0" smtClean="0">
                <a:solidFill>
                  <a:srgbClr val="FF0000"/>
                </a:solidFill>
              </a:rPr>
              <a:t>$ </a:t>
            </a:r>
            <a:r>
              <a:rPr lang="de-DE" sz="2800" dirty="0" smtClean="0">
                <a:solidFill>
                  <a:srgbClr val="FF0000"/>
                </a:solidFill>
              </a:rPr>
              <a:t>£ </a:t>
            </a:r>
            <a:r>
              <a:rPr lang="de-DE" sz="2800" b="1" dirty="0" smtClean="0">
                <a:solidFill>
                  <a:srgbClr val="FF0000"/>
                </a:solidFill>
              </a:rPr>
              <a:t>$ </a:t>
            </a:r>
            <a:r>
              <a:rPr lang="de-DE" sz="2800" dirty="0" smtClean="0">
                <a:solidFill>
                  <a:srgbClr val="FF0000"/>
                </a:solidFill>
              </a:rPr>
              <a:t>£ </a:t>
            </a:r>
            <a:r>
              <a:rPr lang="de-DE" sz="2800" b="1" dirty="0" smtClean="0">
                <a:solidFill>
                  <a:srgbClr val="FF0000"/>
                </a:solidFill>
              </a:rPr>
              <a:t>$ </a:t>
            </a:r>
            <a:r>
              <a:rPr lang="de-DE" sz="2800" dirty="0" smtClean="0">
                <a:solidFill>
                  <a:srgbClr val="FF0000"/>
                </a:solidFill>
              </a:rPr>
              <a:t>£ </a:t>
            </a:r>
            <a:r>
              <a:rPr lang="de-DE" sz="2800" b="1" dirty="0" smtClean="0">
                <a:solidFill>
                  <a:srgbClr val="FF0000"/>
                </a:solidFill>
              </a:rPr>
              <a:t>$ </a:t>
            </a:r>
            <a:r>
              <a:rPr lang="de-DE" sz="2800" dirty="0" smtClean="0">
                <a:solidFill>
                  <a:srgbClr val="FF0000"/>
                </a:solidFill>
              </a:rPr>
              <a:t>£ </a:t>
            </a:r>
            <a:r>
              <a:rPr lang="de-DE" sz="2800" b="1" dirty="0" smtClean="0">
                <a:solidFill>
                  <a:srgbClr val="FF0000"/>
                </a:solidFill>
              </a:rPr>
              <a:t>$ </a:t>
            </a:r>
            <a:r>
              <a:rPr lang="de-DE" sz="2800" dirty="0" smtClean="0">
                <a:solidFill>
                  <a:srgbClr val="FF0000"/>
                </a:solidFill>
              </a:rPr>
              <a:t>£ </a:t>
            </a:r>
            <a:r>
              <a:rPr lang="de-DE" sz="2800" b="1" dirty="0" smtClean="0">
                <a:solidFill>
                  <a:srgbClr val="FF0000"/>
                </a:solidFill>
              </a:rPr>
              <a:t>$ </a:t>
            </a:r>
            <a:r>
              <a:rPr lang="de-DE" sz="2800" dirty="0" smtClean="0">
                <a:solidFill>
                  <a:srgbClr val="FF0000"/>
                </a:solidFill>
              </a:rPr>
              <a:t>£ </a:t>
            </a:r>
            <a:r>
              <a:rPr lang="de-DE" sz="2800" b="1" dirty="0" smtClean="0">
                <a:solidFill>
                  <a:srgbClr val="FF0000"/>
                </a:solidFill>
              </a:rPr>
              <a:t>$ </a:t>
            </a:r>
            <a:r>
              <a:rPr lang="de-DE" sz="2800" dirty="0" smtClean="0">
                <a:solidFill>
                  <a:srgbClr val="FF0000"/>
                </a:solidFill>
              </a:rPr>
              <a:t>£ </a:t>
            </a:r>
            <a:r>
              <a:rPr lang="de-DE" sz="2800" b="1" dirty="0" smtClean="0">
                <a:solidFill>
                  <a:srgbClr val="FF0000"/>
                </a:solidFill>
              </a:rPr>
              <a:t>$ </a:t>
            </a:r>
            <a:r>
              <a:rPr lang="de-DE" sz="2800" dirty="0" smtClean="0">
                <a:solidFill>
                  <a:srgbClr val="FF0000"/>
                </a:solidFill>
              </a:rPr>
              <a:t>£ </a:t>
            </a:r>
            <a:r>
              <a:rPr lang="de-DE" sz="2800" b="1" dirty="0" smtClean="0">
                <a:solidFill>
                  <a:srgbClr val="FF0000"/>
                </a:solidFill>
              </a:rPr>
              <a:t>$ </a:t>
            </a:r>
            <a:r>
              <a:rPr lang="de-DE" sz="2800" dirty="0" smtClean="0">
                <a:solidFill>
                  <a:srgbClr val="FF0000"/>
                </a:solidFill>
              </a:rPr>
              <a:t>£ </a:t>
            </a:r>
            <a:r>
              <a:rPr lang="de-DE" sz="2800" b="1" dirty="0" smtClean="0">
                <a:solidFill>
                  <a:srgbClr val="FF0000"/>
                </a:solidFill>
              </a:rPr>
              <a:t>$ </a:t>
            </a:r>
            <a:r>
              <a:rPr lang="de-DE" sz="2800" dirty="0" smtClean="0">
                <a:solidFill>
                  <a:srgbClr val="FF0000"/>
                </a:solidFill>
              </a:rPr>
              <a:t>£ </a:t>
            </a:r>
            <a:r>
              <a:rPr lang="de-DE" sz="2800" b="1" dirty="0" smtClean="0">
                <a:solidFill>
                  <a:srgbClr val="FF0000"/>
                </a:solidFill>
              </a:rPr>
              <a:t>$ </a:t>
            </a:r>
            <a:r>
              <a:rPr lang="de-DE" sz="2800" dirty="0" smtClean="0">
                <a:solidFill>
                  <a:srgbClr val="FF0000"/>
                </a:solidFill>
              </a:rPr>
              <a:t>£</a:t>
            </a:r>
          </a:p>
          <a:p>
            <a:pPr>
              <a:spcBef>
                <a:spcPct val="50000"/>
              </a:spcBef>
            </a:pPr>
            <a:r>
              <a:rPr lang="de-DE" sz="2800" dirty="0" smtClean="0"/>
              <a:t>In </a:t>
            </a:r>
            <a:r>
              <a:rPr lang="de-DE" sz="2800" dirty="0" err="1" smtClean="0"/>
              <a:t>the</a:t>
            </a:r>
            <a:r>
              <a:rPr lang="de-DE" sz="2800" dirty="0" smtClean="0"/>
              <a:t> </a:t>
            </a:r>
            <a:r>
              <a:rPr lang="de-DE" sz="2800" dirty="0" err="1" smtClean="0"/>
              <a:t>beginning</a:t>
            </a:r>
            <a:r>
              <a:rPr lang="de-DE" sz="2800" dirty="0" smtClean="0"/>
              <a:t>, </a:t>
            </a:r>
            <a:r>
              <a:rPr lang="de-DE" sz="2800" dirty="0" err="1" smtClean="0"/>
              <a:t>one</a:t>
            </a:r>
            <a:r>
              <a:rPr lang="de-DE" sz="2800" dirty="0" smtClean="0"/>
              <a:t> </a:t>
            </a:r>
            <a:r>
              <a:rPr lang="de-DE" sz="2800" dirty="0" err="1" smtClean="0"/>
              <a:t>of</a:t>
            </a:r>
            <a:r>
              <a:rPr lang="de-DE" sz="2800" dirty="0" smtClean="0"/>
              <a:t> </a:t>
            </a:r>
            <a:r>
              <a:rPr lang="de-DE" sz="2800" dirty="0" err="1" smtClean="0"/>
              <a:t>the</a:t>
            </a:r>
            <a:r>
              <a:rPr lang="de-DE" sz="2800" dirty="0" smtClean="0"/>
              <a:t> </a:t>
            </a:r>
            <a:r>
              <a:rPr lang="de-DE" sz="2800" dirty="0" err="1" smtClean="0"/>
              <a:t>main</a:t>
            </a:r>
            <a:r>
              <a:rPr lang="de-DE" sz="2800" dirty="0" smtClean="0"/>
              <a:t> </a:t>
            </a:r>
            <a:r>
              <a:rPr lang="de-DE" sz="2800" dirty="0" err="1" smtClean="0"/>
              <a:t>drivers</a:t>
            </a:r>
            <a:r>
              <a:rPr lang="de-DE" sz="2800" dirty="0" smtClean="0"/>
              <a:t> </a:t>
            </a:r>
            <a:r>
              <a:rPr lang="de-DE" sz="2800" dirty="0" err="1" smtClean="0"/>
              <a:t>to</a:t>
            </a:r>
            <a:r>
              <a:rPr lang="de-DE" sz="2800" dirty="0" smtClean="0"/>
              <a:t> </a:t>
            </a:r>
            <a:r>
              <a:rPr lang="de-DE" sz="2800" dirty="0" err="1" smtClean="0"/>
              <a:t>create</a:t>
            </a:r>
            <a:r>
              <a:rPr lang="de-DE" sz="2800" dirty="0" smtClean="0"/>
              <a:t> MOOCs </a:t>
            </a:r>
            <a:r>
              <a:rPr lang="de-DE" sz="2800" dirty="0" err="1" smtClean="0"/>
              <a:t>appeared</a:t>
            </a:r>
            <a:r>
              <a:rPr lang="de-DE" sz="2800" dirty="0" smtClean="0"/>
              <a:t> </a:t>
            </a:r>
            <a:r>
              <a:rPr lang="de-DE" sz="2800" dirty="0" err="1" smtClean="0"/>
              <a:t>to</a:t>
            </a:r>
            <a:r>
              <a:rPr lang="de-DE" sz="2800" dirty="0" smtClean="0"/>
              <a:t> </a:t>
            </a:r>
            <a:r>
              <a:rPr lang="de-DE" sz="2800" dirty="0" err="1" smtClean="0"/>
              <a:t>be</a:t>
            </a:r>
            <a:r>
              <a:rPr lang="de-DE" sz="2800" dirty="0" smtClean="0"/>
              <a:t>  </a:t>
            </a:r>
          </a:p>
          <a:p>
            <a:pPr>
              <a:spcBef>
                <a:spcPct val="50000"/>
              </a:spcBef>
            </a:pPr>
            <a:r>
              <a:rPr lang="de-DE" sz="2800" b="1" dirty="0" smtClean="0"/>
              <a:t>                      </a:t>
            </a:r>
            <a:r>
              <a:rPr lang="de-DE" sz="4000" b="1" dirty="0" err="1" smtClean="0"/>
              <a:t>student</a:t>
            </a:r>
            <a:r>
              <a:rPr lang="de-DE" sz="4000" b="1" dirty="0" smtClean="0"/>
              <a:t> </a:t>
            </a:r>
            <a:r>
              <a:rPr lang="de-DE" sz="4000" b="1" dirty="0" err="1" smtClean="0"/>
              <a:t>debt</a:t>
            </a:r>
            <a:endParaRPr lang="de-DE" sz="4000" b="1" dirty="0" smtClean="0"/>
          </a:p>
          <a:p>
            <a:pPr>
              <a:spcBef>
                <a:spcPct val="50000"/>
              </a:spcBef>
            </a:pPr>
            <a:r>
              <a:rPr lang="de-DE" sz="2800" b="1" dirty="0" smtClean="0">
                <a:solidFill>
                  <a:srgbClr val="FF0000"/>
                </a:solidFill>
              </a:rPr>
              <a:t>$ </a:t>
            </a:r>
            <a:r>
              <a:rPr lang="de-DE" sz="2800" dirty="0" smtClean="0">
                <a:solidFill>
                  <a:srgbClr val="FF0000"/>
                </a:solidFill>
              </a:rPr>
              <a:t>£ </a:t>
            </a:r>
            <a:r>
              <a:rPr lang="de-DE" sz="2800" b="1" dirty="0" smtClean="0">
                <a:solidFill>
                  <a:srgbClr val="FF0000"/>
                </a:solidFill>
              </a:rPr>
              <a:t>$ </a:t>
            </a:r>
            <a:r>
              <a:rPr lang="de-DE" sz="2800" dirty="0" smtClean="0">
                <a:solidFill>
                  <a:srgbClr val="FF0000"/>
                </a:solidFill>
              </a:rPr>
              <a:t>£ </a:t>
            </a:r>
            <a:r>
              <a:rPr lang="de-DE" sz="2800" b="1" dirty="0" smtClean="0">
                <a:solidFill>
                  <a:srgbClr val="FF0000"/>
                </a:solidFill>
              </a:rPr>
              <a:t>$ </a:t>
            </a:r>
            <a:r>
              <a:rPr lang="de-DE" sz="2800" dirty="0" smtClean="0">
                <a:solidFill>
                  <a:srgbClr val="FF0000"/>
                </a:solidFill>
              </a:rPr>
              <a:t>£ </a:t>
            </a:r>
            <a:r>
              <a:rPr lang="de-DE" sz="2800" b="1" dirty="0" smtClean="0">
                <a:solidFill>
                  <a:srgbClr val="FF0000"/>
                </a:solidFill>
              </a:rPr>
              <a:t>$ </a:t>
            </a:r>
            <a:r>
              <a:rPr lang="de-DE" sz="2800" dirty="0" smtClean="0">
                <a:solidFill>
                  <a:srgbClr val="FF0000"/>
                </a:solidFill>
              </a:rPr>
              <a:t>£ </a:t>
            </a:r>
            <a:r>
              <a:rPr lang="de-DE" sz="2800" b="1" dirty="0" smtClean="0">
                <a:solidFill>
                  <a:srgbClr val="FF0000"/>
                </a:solidFill>
              </a:rPr>
              <a:t>$ </a:t>
            </a:r>
            <a:r>
              <a:rPr lang="de-DE" sz="2800" dirty="0" smtClean="0">
                <a:solidFill>
                  <a:srgbClr val="FF0000"/>
                </a:solidFill>
              </a:rPr>
              <a:t>£ </a:t>
            </a:r>
            <a:r>
              <a:rPr lang="de-DE" sz="2800" b="1" dirty="0" smtClean="0">
                <a:solidFill>
                  <a:srgbClr val="FF0000"/>
                </a:solidFill>
              </a:rPr>
              <a:t>$ </a:t>
            </a:r>
            <a:r>
              <a:rPr lang="de-DE" sz="2800" dirty="0" smtClean="0">
                <a:solidFill>
                  <a:srgbClr val="FF0000"/>
                </a:solidFill>
              </a:rPr>
              <a:t>£ </a:t>
            </a:r>
            <a:r>
              <a:rPr lang="de-DE" sz="2800" b="1" dirty="0" smtClean="0">
                <a:solidFill>
                  <a:srgbClr val="FF0000"/>
                </a:solidFill>
              </a:rPr>
              <a:t>$ </a:t>
            </a:r>
            <a:r>
              <a:rPr lang="de-DE" sz="2800" dirty="0" smtClean="0">
                <a:solidFill>
                  <a:srgbClr val="FF0000"/>
                </a:solidFill>
              </a:rPr>
              <a:t>£ </a:t>
            </a:r>
            <a:r>
              <a:rPr lang="de-DE" sz="2800" b="1" dirty="0" smtClean="0">
                <a:solidFill>
                  <a:srgbClr val="FF0000"/>
                </a:solidFill>
              </a:rPr>
              <a:t>$ </a:t>
            </a:r>
            <a:r>
              <a:rPr lang="de-DE" sz="2800" dirty="0" smtClean="0">
                <a:solidFill>
                  <a:srgbClr val="FF0000"/>
                </a:solidFill>
              </a:rPr>
              <a:t>£ </a:t>
            </a:r>
            <a:r>
              <a:rPr lang="de-DE" sz="2800" b="1" dirty="0" smtClean="0">
                <a:solidFill>
                  <a:srgbClr val="FF0000"/>
                </a:solidFill>
              </a:rPr>
              <a:t>$ </a:t>
            </a:r>
            <a:r>
              <a:rPr lang="de-DE" sz="2800" dirty="0" smtClean="0">
                <a:solidFill>
                  <a:srgbClr val="FF0000"/>
                </a:solidFill>
              </a:rPr>
              <a:t>£ </a:t>
            </a:r>
            <a:r>
              <a:rPr lang="de-DE" sz="2800" b="1" dirty="0" smtClean="0">
                <a:solidFill>
                  <a:srgbClr val="FF0000"/>
                </a:solidFill>
              </a:rPr>
              <a:t>$ </a:t>
            </a:r>
            <a:r>
              <a:rPr lang="de-DE" sz="2800" dirty="0" smtClean="0">
                <a:solidFill>
                  <a:srgbClr val="FF0000"/>
                </a:solidFill>
              </a:rPr>
              <a:t>£ </a:t>
            </a:r>
            <a:r>
              <a:rPr lang="de-DE" sz="2800" b="1" dirty="0" smtClean="0">
                <a:solidFill>
                  <a:srgbClr val="FF0000"/>
                </a:solidFill>
              </a:rPr>
              <a:t>$ </a:t>
            </a:r>
            <a:r>
              <a:rPr lang="de-DE" sz="2800" dirty="0" smtClean="0">
                <a:solidFill>
                  <a:srgbClr val="FF0000"/>
                </a:solidFill>
              </a:rPr>
              <a:t>£ </a:t>
            </a:r>
            <a:r>
              <a:rPr lang="de-DE" sz="2800" b="1" dirty="0" smtClean="0">
                <a:solidFill>
                  <a:srgbClr val="FF0000"/>
                </a:solidFill>
              </a:rPr>
              <a:t>$ </a:t>
            </a:r>
            <a:r>
              <a:rPr lang="de-DE" sz="2800" dirty="0" smtClean="0">
                <a:solidFill>
                  <a:srgbClr val="FF0000"/>
                </a:solidFill>
              </a:rPr>
              <a:t>£</a:t>
            </a:r>
          </a:p>
          <a:p>
            <a:pPr>
              <a:spcBef>
                <a:spcPct val="50000"/>
              </a:spcBef>
            </a:pPr>
            <a:endParaRPr lang="de-DE" sz="2800" dirty="0" smtClean="0"/>
          </a:p>
          <a:p>
            <a:pPr>
              <a:spcBef>
                <a:spcPct val="50000"/>
              </a:spcBef>
            </a:pPr>
            <a:endParaRPr lang="de-DE" sz="2800" dirty="0" smtClean="0"/>
          </a:p>
          <a:p>
            <a:pPr>
              <a:spcBef>
                <a:spcPct val="50000"/>
              </a:spcBef>
            </a:pPr>
            <a:endParaRPr lang="de-DE" sz="2800" dirty="0" smtClean="0"/>
          </a:p>
          <a:p>
            <a:pPr>
              <a:spcBef>
                <a:spcPct val="50000"/>
              </a:spcBef>
            </a:pPr>
            <a:endParaRPr lang="de-DE" sz="2800" dirty="0" smtClean="0"/>
          </a:p>
          <a:p>
            <a:pPr>
              <a:spcBef>
                <a:spcPct val="50000"/>
              </a:spcBef>
            </a:pPr>
            <a:r>
              <a:rPr lang="de-DE" sz="2800" b="1" dirty="0" smtClean="0"/>
              <a:t> </a:t>
            </a:r>
          </a:p>
          <a:p>
            <a:pPr>
              <a:spcBef>
                <a:spcPct val="50000"/>
              </a:spcBef>
              <a:buFont typeface="Arial" pitchFamily="34" charset="0"/>
              <a:buChar char="•"/>
            </a:pPr>
            <a:endParaRPr lang="de-DE" sz="2800" b="1" dirty="0" smtClean="0"/>
          </a:p>
          <a:p>
            <a:r>
              <a:rPr lang="de-DE" sz="2800" b="1" dirty="0" smtClean="0"/>
              <a:t> </a:t>
            </a:r>
            <a:endParaRPr lang="en-US" sz="1400" b="1" dirty="0" smtClean="0"/>
          </a:p>
          <a:p>
            <a:endParaRPr lang="en-US" sz="1400" b="1" dirty="0" smtClean="0"/>
          </a:p>
          <a:p>
            <a:pPr>
              <a:spcBef>
                <a:spcPct val="50000"/>
              </a:spcBef>
            </a:pPr>
            <a:endParaRPr lang="de-DE" sz="2800" b="1" dirty="0" smtClean="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Text Box 2"/>
          <p:cNvSpPr txBox="1">
            <a:spLocks noChangeArrowheads="1"/>
          </p:cNvSpPr>
          <p:nvPr/>
        </p:nvSpPr>
        <p:spPr bwMode="auto">
          <a:xfrm>
            <a:off x="2330450" y="531813"/>
            <a:ext cx="6629400" cy="523220"/>
          </a:xfrm>
          <a:prstGeom prst="rect">
            <a:avLst/>
          </a:prstGeom>
          <a:noFill/>
          <a:ln w="9525">
            <a:noFill/>
            <a:miter lim="800000"/>
            <a:headEnd/>
            <a:tailEnd/>
          </a:ln>
        </p:spPr>
        <p:txBody>
          <a:bodyPr wrap="square">
            <a:spAutoFit/>
          </a:bodyPr>
          <a:lstStyle/>
          <a:p>
            <a:pPr algn="r"/>
            <a:r>
              <a:rPr lang="de-DE" sz="2800" b="1" dirty="0" smtClean="0">
                <a:solidFill>
                  <a:srgbClr val="0046B4"/>
                </a:solidFill>
              </a:rPr>
              <a:t>The BVU </a:t>
            </a:r>
            <a:r>
              <a:rPr lang="de-DE" sz="2800" b="1" dirty="0" err="1" smtClean="0">
                <a:solidFill>
                  <a:srgbClr val="0046B4"/>
                </a:solidFill>
              </a:rPr>
              <a:t>and</a:t>
            </a:r>
            <a:r>
              <a:rPr lang="de-DE" sz="2800" b="1" dirty="0" smtClean="0">
                <a:solidFill>
                  <a:srgbClr val="0046B4"/>
                </a:solidFill>
              </a:rPr>
              <a:t> MOOCs </a:t>
            </a:r>
            <a:endParaRPr lang="de-DE" sz="2800" b="1" dirty="0">
              <a:solidFill>
                <a:srgbClr val="0046B4"/>
              </a:solidFill>
            </a:endParaRPr>
          </a:p>
        </p:txBody>
      </p:sp>
      <p:sp>
        <p:nvSpPr>
          <p:cNvPr id="235523" name="Text Box 3"/>
          <p:cNvSpPr txBox="1">
            <a:spLocks noChangeArrowheads="1"/>
          </p:cNvSpPr>
          <p:nvPr/>
        </p:nvSpPr>
        <p:spPr bwMode="auto">
          <a:xfrm>
            <a:off x="1152525" y="1581150"/>
            <a:ext cx="7467599" cy="4185761"/>
          </a:xfrm>
          <a:prstGeom prst="rect">
            <a:avLst/>
          </a:prstGeom>
          <a:noFill/>
          <a:ln w="9525">
            <a:noFill/>
            <a:miter lim="800000"/>
            <a:headEnd/>
            <a:tailEnd/>
          </a:ln>
        </p:spPr>
        <p:txBody>
          <a:bodyPr wrap="square">
            <a:spAutoFit/>
          </a:bodyPr>
          <a:lstStyle/>
          <a:p>
            <a:pPr>
              <a:spcBef>
                <a:spcPct val="50000"/>
              </a:spcBef>
            </a:pPr>
            <a:endParaRPr lang="de-DE" sz="2800" b="1" dirty="0" smtClean="0"/>
          </a:p>
          <a:p>
            <a:r>
              <a:rPr lang="de-DE" sz="2800" b="1" dirty="0" smtClean="0"/>
              <a:t> „</a:t>
            </a:r>
            <a:r>
              <a:rPr lang="en-US" sz="2800" b="1" dirty="0" smtClean="0"/>
              <a:t>Average Grad's Loan Jumps To $27,000”  </a:t>
            </a:r>
            <a:r>
              <a:rPr lang="en-US" sz="1400" b="1" dirty="0" smtClean="0"/>
              <a:t>(</a:t>
            </a:r>
            <a:r>
              <a:rPr lang="en-US" sz="1400" b="1" dirty="0" smtClean="0">
                <a:hlinkClick r:id="rId2"/>
              </a:rPr>
              <a:t>http://www.forbes.com/sites/halahtouryalai/2013/01/29/more-evidence-on-the-student-debt-crisis-average-grads-loan-jumps-to-27000/</a:t>
            </a:r>
            <a:r>
              <a:rPr lang="en-US" sz="1400" b="1" dirty="0" smtClean="0"/>
              <a:t>)</a:t>
            </a:r>
          </a:p>
          <a:p>
            <a:endParaRPr lang="en-US" sz="1400" b="1" dirty="0" smtClean="0"/>
          </a:p>
          <a:p>
            <a:endParaRPr lang="en-US" sz="1400" b="1" dirty="0" smtClean="0"/>
          </a:p>
          <a:p>
            <a:endParaRPr lang="en-US" sz="1400" b="1" dirty="0" smtClean="0"/>
          </a:p>
          <a:p>
            <a:r>
              <a:rPr lang="en-US" sz="2800" b="1" dirty="0" smtClean="0"/>
              <a:t>“…graduates must now repay an average of £26,000”</a:t>
            </a:r>
          </a:p>
          <a:p>
            <a:r>
              <a:rPr lang="en-US" sz="1400" b="1" dirty="0" smtClean="0"/>
              <a:t>(</a:t>
            </a:r>
            <a:r>
              <a:rPr lang="en-US" sz="1400" b="1" dirty="0" smtClean="0">
                <a:hlinkClick r:id="rId3"/>
              </a:rPr>
              <a:t>http://www.guardian.co.uk/commentisfree/2012/jul/03/absurd-student-debt-has-ended-inclusion</a:t>
            </a:r>
            <a:r>
              <a:rPr lang="en-US" sz="1400" b="1" dirty="0" smtClean="0"/>
              <a:t>)</a:t>
            </a:r>
          </a:p>
          <a:p>
            <a:endParaRPr lang="en-US" sz="1400" b="1" dirty="0" smtClean="0"/>
          </a:p>
          <a:p>
            <a:pPr>
              <a:spcBef>
                <a:spcPct val="50000"/>
              </a:spcBef>
            </a:pPr>
            <a:endParaRPr lang="de-DE" sz="2800" b="1" dirty="0" smtClean="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Text Box 2"/>
          <p:cNvSpPr txBox="1">
            <a:spLocks noChangeArrowheads="1"/>
          </p:cNvSpPr>
          <p:nvPr/>
        </p:nvSpPr>
        <p:spPr bwMode="auto">
          <a:xfrm>
            <a:off x="2330450" y="531813"/>
            <a:ext cx="6629400" cy="523220"/>
          </a:xfrm>
          <a:prstGeom prst="rect">
            <a:avLst/>
          </a:prstGeom>
          <a:noFill/>
          <a:ln w="9525">
            <a:noFill/>
            <a:miter lim="800000"/>
            <a:headEnd/>
            <a:tailEnd/>
          </a:ln>
        </p:spPr>
        <p:txBody>
          <a:bodyPr wrap="square">
            <a:spAutoFit/>
          </a:bodyPr>
          <a:lstStyle/>
          <a:p>
            <a:pPr algn="r"/>
            <a:r>
              <a:rPr lang="de-DE" sz="2800" b="1" dirty="0" smtClean="0">
                <a:solidFill>
                  <a:srgbClr val="0046B4"/>
                </a:solidFill>
              </a:rPr>
              <a:t>The BVU </a:t>
            </a:r>
            <a:r>
              <a:rPr lang="de-DE" sz="2800" b="1" dirty="0" err="1" smtClean="0">
                <a:solidFill>
                  <a:srgbClr val="0046B4"/>
                </a:solidFill>
              </a:rPr>
              <a:t>and</a:t>
            </a:r>
            <a:r>
              <a:rPr lang="de-DE" sz="2800" b="1" dirty="0" smtClean="0">
                <a:solidFill>
                  <a:srgbClr val="0046B4"/>
                </a:solidFill>
              </a:rPr>
              <a:t> MOOCs </a:t>
            </a:r>
            <a:endParaRPr lang="de-DE" sz="2800" b="1" dirty="0">
              <a:solidFill>
                <a:srgbClr val="0046B4"/>
              </a:solidFill>
            </a:endParaRPr>
          </a:p>
        </p:txBody>
      </p:sp>
      <p:sp>
        <p:nvSpPr>
          <p:cNvPr id="235523" name="Text Box 3"/>
          <p:cNvSpPr txBox="1">
            <a:spLocks noChangeArrowheads="1"/>
          </p:cNvSpPr>
          <p:nvPr/>
        </p:nvSpPr>
        <p:spPr bwMode="auto">
          <a:xfrm>
            <a:off x="923925" y="1772816"/>
            <a:ext cx="7848600" cy="4832092"/>
          </a:xfrm>
          <a:prstGeom prst="rect">
            <a:avLst/>
          </a:prstGeom>
          <a:noFill/>
          <a:ln w="9525">
            <a:noFill/>
            <a:miter lim="800000"/>
            <a:headEnd/>
            <a:tailEnd/>
          </a:ln>
        </p:spPr>
        <p:txBody>
          <a:bodyPr wrap="square">
            <a:spAutoFit/>
          </a:bodyPr>
          <a:lstStyle/>
          <a:p>
            <a:pPr>
              <a:spcBef>
                <a:spcPct val="50000"/>
              </a:spcBef>
            </a:pPr>
            <a:r>
              <a:rPr lang="de-DE" sz="2800" b="1" dirty="0" smtClean="0"/>
              <a:t>A different </a:t>
            </a:r>
            <a:r>
              <a:rPr lang="de-DE" sz="2800" b="1" dirty="0" err="1" smtClean="0"/>
              <a:t>point</a:t>
            </a:r>
            <a:r>
              <a:rPr lang="de-DE" sz="2800" b="1" dirty="0" smtClean="0"/>
              <a:t> </a:t>
            </a:r>
            <a:r>
              <a:rPr lang="de-DE" sz="2800" b="1" dirty="0" err="1" smtClean="0"/>
              <a:t>of</a:t>
            </a:r>
            <a:r>
              <a:rPr lang="de-DE" sz="2800" b="1" dirty="0" smtClean="0"/>
              <a:t> </a:t>
            </a:r>
            <a:r>
              <a:rPr lang="de-DE" sz="2800" b="1" dirty="0" err="1" smtClean="0"/>
              <a:t>view</a:t>
            </a:r>
            <a:r>
              <a:rPr lang="de-DE" sz="2800" b="1" dirty="0" smtClean="0"/>
              <a:t>:</a:t>
            </a:r>
          </a:p>
          <a:p>
            <a:pPr>
              <a:spcBef>
                <a:spcPct val="50000"/>
              </a:spcBef>
            </a:pPr>
            <a:r>
              <a:rPr lang="de-DE" sz="2400" dirty="0" smtClean="0"/>
              <a:t>British </a:t>
            </a:r>
            <a:r>
              <a:rPr lang="de-DE" sz="2400" dirty="0" err="1" smtClean="0"/>
              <a:t>university</a:t>
            </a:r>
            <a:r>
              <a:rPr lang="de-DE" sz="2400" dirty="0" smtClean="0"/>
              <a:t> and </a:t>
            </a:r>
            <a:r>
              <a:rPr lang="de-DE" sz="2400" dirty="0" err="1" smtClean="0"/>
              <a:t>science</a:t>
            </a:r>
            <a:r>
              <a:rPr lang="de-DE" sz="2400" dirty="0" smtClean="0"/>
              <a:t> </a:t>
            </a:r>
            <a:r>
              <a:rPr lang="de-DE" sz="2400" dirty="0" err="1" smtClean="0"/>
              <a:t>minister</a:t>
            </a:r>
            <a:r>
              <a:rPr lang="de-DE" sz="2400" dirty="0" smtClean="0"/>
              <a:t> David </a:t>
            </a:r>
            <a:r>
              <a:rPr lang="de-DE" sz="2400" dirty="0" err="1" smtClean="0"/>
              <a:t>Willets</a:t>
            </a:r>
            <a:r>
              <a:rPr lang="de-DE" sz="2400" dirty="0" smtClean="0"/>
              <a:t> </a:t>
            </a:r>
            <a:r>
              <a:rPr lang="de-DE" sz="2400" dirty="0" err="1" smtClean="0"/>
              <a:t>at</a:t>
            </a:r>
            <a:r>
              <a:rPr lang="de-DE" sz="2400" dirty="0" smtClean="0"/>
              <a:t> </a:t>
            </a:r>
            <a:r>
              <a:rPr lang="de-DE" sz="2400" dirty="0" err="1" smtClean="0"/>
              <a:t>Going</a:t>
            </a:r>
            <a:r>
              <a:rPr lang="de-DE" sz="2400" dirty="0" smtClean="0"/>
              <a:t> Global in Dubai, 5 March, 2013:</a:t>
            </a:r>
            <a:endParaRPr lang="de-DE" sz="2400" b="1" dirty="0" smtClean="0"/>
          </a:p>
          <a:p>
            <a:pPr>
              <a:spcBef>
                <a:spcPct val="50000"/>
              </a:spcBef>
            </a:pPr>
            <a:r>
              <a:rPr lang="de-DE" sz="2800" b="1" dirty="0" smtClean="0"/>
              <a:t>„…</a:t>
            </a:r>
            <a:r>
              <a:rPr lang="de-DE" sz="2800" b="1" dirty="0" err="1" smtClean="0"/>
              <a:t>higher</a:t>
            </a:r>
            <a:r>
              <a:rPr lang="de-DE" sz="2800" b="1" dirty="0" smtClean="0"/>
              <a:t> </a:t>
            </a:r>
            <a:r>
              <a:rPr lang="de-DE" sz="2800" b="1" dirty="0" err="1" smtClean="0"/>
              <a:t>education</a:t>
            </a:r>
            <a:r>
              <a:rPr lang="de-DE" sz="2800" b="1" dirty="0" smtClean="0"/>
              <a:t> </a:t>
            </a:r>
            <a:r>
              <a:rPr lang="de-DE" sz="2800" b="1" dirty="0" err="1" smtClean="0"/>
              <a:t>institutions</a:t>
            </a:r>
            <a:r>
              <a:rPr lang="de-DE" sz="2800" b="1" dirty="0" smtClean="0"/>
              <a:t> </a:t>
            </a:r>
            <a:r>
              <a:rPr lang="de-DE" sz="2800" b="1" dirty="0" err="1" smtClean="0"/>
              <a:t>should</a:t>
            </a:r>
            <a:r>
              <a:rPr lang="de-DE" sz="2800" b="1" dirty="0" smtClean="0"/>
              <a:t> </a:t>
            </a:r>
            <a:r>
              <a:rPr lang="de-DE" sz="2800" b="1" dirty="0" err="1" smtClean="0"/>
              <a:t>consider</a:t>
            </a:r>
            <a:r>
              <a:rPr lang="de-DE" sz="2800" b="1" dirty="0" smtClean="0"/>
              <a:t> </a:t>
            </a:r>
            <a:r>
              <a:rPr lang="de-DE" sz="2800" b="1" dirty="0" err="1" smtClean="0"/>
              <a:t>how</a:t>
            </a:r>
            <a:r>
              <a:rPr lang="de-DE" sz="2800" b="1" dirty="0" smtClean="0"/>
              <a:t> </a:t>
            </a:r>
            <a:r>
              <a:rPr lang="de-DE" sz="2800" b="1" dirty="0" err="1" smtClean="0"/>
              <a:t>moocs</a:t>
            </a:r>
            <a:r>
              <a:rPr lang="de-DE" sz="2800" b="1" dirty="0" smtClean="0"/>
              <a:t> </a:t>
            </a:r>
            <a:r>
              <a:rPr lang="de-DE" sz="2800" b="1" dirty="0" err="1" smtClean="0"/>
              <a:t>could</a:t>
            </a:r>
            <a:r>
              <a:rPr lang="de-DE" sz="2800" b="1" dirty="0" smtClean="0"/>
              <a:t> </a:t>
            </a:r>
            <a:r>
              <a:rPr lang="de-DE" sz="2800" b="1" dirty="0" err="1" smtClean="0"/>
              <a:t>be</a:t>
            </a:r>
            <a:r>
              <a:rPr lang="de-DE" sz="2800" b="1" dirty="0" smtClean="0"/>
              <a:t> </a:t>
            </a:r>
            <a:r>
              <a:rPr lang="de-DE" sz="2800" b="1" dirty="0" err="1" smtClean="0"/>
              <a:t>harnessed</a:t>
            </a:r>
            <a:r>
              <a:rPr lang="de-DE" sz="2800" b="1" dirty="0" smtClean="0"/>
              <a:t> </a:t>
            </a:r>
            <a:r>
              <a:rPr lang="de-DE" sz="2800" b="1" dirty="0" err="1" smtClean="0"/>
              <a:t>to</a:t>
            </a:r>
            <a:r>
              <a:rPr lang="de-DE" sz="2800" b="1" dirty="0" smtClean="0"/>
              <a:t> </a:t>
            </a:r>
            <a:r>
              <a:rPr lang="de-DE" sz="2800" b="1" dirty="0" err="1" smtClean="0"/>
              <a:t>boost</a:t>
            </a:r>
            <a:r>
              <a:rPr lang="de-DE" sz="2800" b="1" dirty="0" smtClean="0"/>
              <a:t> </a:t>
            </a:r>
            <a:r>
              <a:rPr lang="de-DE" sz="2800" b="1" dirty="0" err="1" smtClean="0"/>
              <a:t>their</a:t>
            </a:r>
            <a:r>
              <a:rPr lang="de-DE" sz="2800" b="1" dirty="0" smtClean="0"/>
              <a:t> </a:t>
            </a:r>
            <a:r>
              <a:rPr lang="de-DE" sz="2800" b="1" dirty="0" err="1" smtClean="0"/>
              <a:t>physical</a:t>
            </a:r>
            <a:r>
              <a:rPr lang="de-DE" sz="2800" b="1" dirty="0" smtClean="0"/>
              <a:t> </a:t>
            </a:r>
            <a:r>
              <a:rPr lang="de-DE" sz="2800" b="1" dirty="0" err="1" smtClean="0"/>
              <a:t>intake</a:t>
            </a:r>
            <a:r>
              <a:rPr lang="de-DE" sz="2800" b="1" dirty="0" smtClean="0"/>
              <a:t>.“</a:t>
            </a:r>
          </a:p>
          <a:p>
            <a:pPr>
              <a:spcBef>
                <a:spcPct val="50000"/>
              </a:spcBef>
            </a:pPr>
            <a:endParaRPr lang="de-DE" sz="1400" b="1" dirty="0" smtClean="0"/>
          </a:p>
          <a:p>
            <a:pPr>
              <a:spcBef>
                <a:spcPct val="50000"/>
              </a:spcBef>
            </a:pPr>
            <a:r>
              <a:rPr lang="de-DE" sz="1400" b="1" dirty="0" smtClean="0"/>
              <a:t>(Times Higher Education, 7-13 March, 2013, p. 8)</a:t>
            </a:r>
          </a:p>
          <a:p>
            <a:r>
              <a:rPr lang="de-DE" sz="2800" b="1" dirty="0" smtClean="0"/>
              <a:t> </a:t>
            </a:r>
            <a:endParaRPr lang="en-US" sz="1400" b="1" dirty="0" smtClean="0"/>
          </a:p>
          <a:p>
            <a:pPr>
              <a:spcBef>
                <a:spcPct val="50000"/>
              </a:spcBef>
            </a:pPr>
            <a:endParaRPr lang="de-DE" sz="2800" b="1" dirty="0" smtClean="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Text Box 2"/>
          <p:cNvSpPr txBox="1">
            <a:spLocks noChangeArrowheads="1"/>
          </p:cNvSpPr>
          <p:nvPr/>
        </p:nvSpPr>
        <p:spPr bwMode="auto">
          <a:xfrm>
            <a:off x="2330450" y="531813"/>
            <a:ext cx="6629400" cy="523220"/>
          </a:xfrm>
          <a:prstGeom prst="rect">
            <a:avLst/>
          </a:prstGeom>
          <a:noFill/>
          <a:ln w="9525">
            <a:noFill/>
            <a:miter lim="800000"/>
            <a:headEnd/>
            <a:tailEnd/>
          </a:ln>
        </p:spPr>
        <p:txBody>
          <a:bodyPr wrap="square">
            <a:spAutoFit/>
          </a:bodyPr>
          <a:lstStyle/>
          <a:p>
            <a:pPr algn="r"/>
            <a:r>
              <a:rPr lang="de-DE" sz="2800" b="1" dirty="0" smtClean="0">
                <a:solidFill>
                  <a:srgbClr val="0046B4"/>
                </a:solidFill>
              </a:rPr>
              <a:t>The BVU </a:t>
            </a:r>
            <a:r>
              <a:rPr lang="de-DE" sz="2800" b="1" dirty="0" err="1" smtClean="0">
                <a:solidFill>
                  <a:srgbClr val="0046B4"/>
                </a:solidFill>
              </a:rPr>
              <a:t>and</a:t>
            </a:r>
            <a:r>
              <a:rPr lang="de-DE" sz="2800" b="1" dirty="0" smtClean="0">
                <a:solidFill>
                  <a:srgbClr val="0046B4"/>
                </a:solidFill>
              </a:rPr>
              <a:t> MOOCs </a:t>
            </a:r>
            <a:endParaRPr lang="de-DE" sz="2800" b="1" dirty="0">
              <a:solidFill>
                <a:srgbClr val="0046B4"/>
              </a:solidFill>
            </a:endParaRPr>
          </a:p>
        </p:txBody>
      </p:sp>
      <p:sp>
        <p:nvSpPr>
          <p:cNvPr id="235523" name="Text Box 3"/>
          <p:cNvSpPr txBox="1">
            <a:spLocks noChangeArrowheads="1"/>
          </p:cNvSpPr>
          <p:nvPr/>
        </p:nvSpPr>
        <p:spPr bwMode="auto">
          <a:xfrm>
            <a:off x="923925" y="1988840"/>
            <a:ext cx="7848600" cy="2985433"/>
          </a:xfrm>
          <a:prstGeom prst="rect">
            <a:avLst/>
          </a:prstGeom>
          <a:noFill/>
          <a:ln w="9525">
            <a:noFill/>
            <a:miter lim="800000"/>
            <a:headEnd/>
            <a:tailEnd/>
          </a:ln>
        </p:spPr>
        <p:txBody>
          <a:bodyPr wrap="square">
            <a:spAutoFit/>
          </a:bodyPr>
          <a:lstStyle/>
          <a:p>
            <a:pPr algn="ctr">
              <a:spcBef>
                <a:spcPct val="50000"/>
              </a:spcBef>
            </a:pPr>
            <a:r>
              <a:rPr lang="en-US" sz="2800" dirty="0" smtClean="0"/>
              <a:t>Main motive for Bavarian / German universities to offer MOOCs:</a:t>
            </a:r>
          </a:p>
          <a:p>
            <a:pPr algn="ctr">
              <a:spcBef>
                <a:spcPct val="50000"/>
              </a:spcBef>
            </a:pPr>
            <a:r>
              <a:rPr lang="en-US" sz="3200" b="1" dirty="0" smtClean="0"/>
              <a:t>Boosting international visibility</a:t>
            </a:r>
            <a:endParaRPr lang="en-US" sz="2800" b="1" dirty="0" smtClean="0"/>
          </a:p>
          <a:p>
            <a:pPr algn="ctr">
              <a:spcBef>
                <a:spcPct val="50000"/>
              </a:spcBef>
            </a:pPr>
            <a:r>
              <a:rPr lang="en-US" sz="2800" b="1" dirty="0" smtClean="0"/>
              <a:t>of the individual university</a:t>
            </a:r>
          </a:p>
          <a:p>
            <a:pPr>
              <a:spcBef>
                <a:spcPct val="50000"/>
              </a:spcBef>
            </a:pPr>
            <a:endParaRPr lang="de-DE" sz="2800" b="1" dirty="0" smtClean="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Text Box 2"/>
          <p:cNvSpPr txBox="1">
            <a:spLocks noChangeArrowheads="1"/>
          </p:cNvSpPr>
          <p:nvPr/>
        </p:nvSpPr>
        <p:spPr bwMode="auto">
          <a:xfrm>
            <a:off x="2330450" y="116632"/>
            <a:ext cx="6629400" cy="523220"/>
          </a:xfrm>
          <a:prstGeom prst="rect">
            <a:avLst/>
          </a:prstGeom>
          <a:noFill/>
          <a:ln w="9525">
            <a:noFill/>
            <a:miter lim="800000"/>
            <a:headEnd/>
            <a:tailEnd/>
          </a:ln>
        </p:spPr>
        <p:txBody>
          <a:bodyPr wrap="square">
            <a:spAutoFit/>
          </a:bodyPr>
          <a:lstStyle/>
          <a:p>
            <a:pPr algn="r"/>
            <a:r>
              <a:rPr lang="de-DE" sz="2800" b="1" dirty="0" smtClean="0">
                <a:solidFill>
                  <a:srgbClr val="0046B4"/>
                </a:solidFill>
              </a:rPr>
              <a:t>BVU </a:t>
            </a:r>
            <a:r>
              <a:rPr lang="de-DE" sz="2800" b="1" dirty="0" err="1" smtClean="0">
                <a:solidFill>
                  <a:srgbClr val="0046B4"/>
                </a:solidFill>
              </a:rPr>
              <a:t>courses</a:t>
            </a:r>
            <a:r>
              <a:rPr lang="de-DE" sz="2800" b="1" dirty="0" smtClean="0">
                <a:solidFill>
                  <a:srgbClr val="0046B4"/>
                </a:solidFill>
              </a:rPr>
              <a:t> </a:t>
            </a:r>
            <a:r>
              <a:rPr lang="de-DE" sz="2800" b="1" dirty="0" err="1" smtClean="0">
                <a:solidFill>
                  <a:srgbClr val="0046B4"/>
                </a:solidFill>
              </a:rPr>
              <a:t>and</a:t>
            </a:r>
            <a:r>
              <a:rPr lang="de-DE" sz="2800" b="1" dirty="0" smtClean="0">
                <a:solidFill>
                  <a:srgbClr val="0046B4"/>
                </a:solidFill>
              </a:rPr>
              <a:t> MOOCs </a:t>
            </a:r>
            <a:endParaRPr lang="de-DE" sz="2800" b="1" dirty="0">
              <a:solidFill>
                <a:srgbClr val="0046B4"/>
              </a:solidFill>
            </a:endParaRPr>
          </a:p>
        </p:txBody>
      </p:sp>
      <p:sp>
        <p:nvSpPr>
          <p:cNvPr id="235523" name="Text Box 3"/>
          <p:cNvSpPr txBox="1">
            <a:spLocks noChangeArrowheads="1"/>
          </p:cNvSpPr>
          <p:nvPr/>
        </p:nvSpPr>
        <p:spPr bwMode="auto">
          <a:xfrm>
            <a:off x="1152525" y="1581150"/>
            <a:ext cx="7467599" cy="1169551"/>
          </a:xfrm>
          <a:prstGeom prst="rect">
            <a:avLst/>
          </a:prstGeom>
          <a:noFill/>
          <a:ln w="9525">
            <a:noFill/>
            <a:miter lim="800000"/>
            <a:headEnd/>
            <a:tailEnd/>
          </a:ln>
        </p:spPr>
        <p:txBody>
          <a:bodyPr wrap="square">
            <a:spAutoFit/>
          </a:bodyPr>
          <a:lstStyle/>
          <a:p>
            <a:pPr>
              <a:spcBef>
                <a:spcPct val="50000"/>
              </a:spcBef>
            </a:pPr>
            <a:r>
              <a:rPr lang="de-DE" sz="2800" dirty="0" smtClean="0"/>
              <a:t> </a:t>
            </a:r>
            <a:endParaRPr lang="en-US" sz="1400" b="1" dirty="0" smtClean="0"/>
          </a:p>
          <a:p>
            <a:pPr>
              <a:spcBef>
                <a:spcPct val="50000"/>
              </a:spcBef>
            </a:pPr>
            <a:endParaRPr lang="de-DE" sz="2800" b="1" dirty="0" smtClean="0"/>
          </a:p>
        </p:txBody>
      </p:sp>
      <p:graphicFrame>
        <p:nvGraphicFramePr>
          <p:cNvPr id="4" name="Tabelle 3"/>
          <p:cNvGraphicFramePr>
            <a:graphicFrameLocks noGrp="1"/>
          </p:cNvGraphicFramePr>
          <p:nvPr/>
        </p:nvGraphicFramePr>
        <p:xfrm>
          <a:off x="899592" y="818422"/>
          <a:ext cx="7881690" cy="4986904"/>
        </p:xfrm>
        <a:graphic>
          <a:graphicData uri="http://schemas.openxmlformats.org/drawingml/2006/table">
            <a:tbl>
              <a:tblPr/>
              <a:tblGrid>
                <a:gridCol w="1728192"/>
                <a:gridCol w="3456384"/>
                <a:gridCol w="2697114"/>
              </a:tblGrid>
              <a:tr h="360040">
                <a:tc>
                  <a:txBody>
                    <a:bodyPr/>
                    <a:lstStyle/>
                    <a:p>
                      <a:pPr>
                        <a:lnSpc>
                          <a:spcPct val="115000"/>
                        </a:lnSpc>
                        <a:spcAft>
                          <a:spcPts val="0"/>
                        </a:spcAft>
                      </a:pPr>
                      <a:endParaRPr lang="de-DE" sz="1400" dirty="0">
                        <a:latin typeface="Calibri"/>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1400" b="1" dirty="0" smtClean="0">
                          <a:latin typeface="Calibri"/>
                          <a:ea typeface="MS Mincho"/>
                          <a:cs typeface="Arial"/>
                        </a:rPr>
                        <a:t>BVU</a:t>
                      </a:r>
                      <a:r>
                        <a:rPr lang="de-DE" sz="1400" b="1" baseline="0" dirty="0" smtClean="0">
                          <a:latin typeface="Calibri"/>
                          <a:ea typeface="MS Mincho"/>
                          <a:cs typeface="Arial"/>
                        </a:rPr>
                        <a:t> </a:t>
                      </a:r>
                      <a:r>
                        <a:rPr lang="de-DE" sz="1400" b="1" baseline="0" dirty="0" err="1" smtClean="0">
                          <a:latin typeface="Calibri"/>
                          <a:ea typeface="MS Mincho"/>
                          <a:cs typeface="Arial"/>
                        </a:rPr>
                        <a:t>courses</a:t>
                      </a:r>
                      <a:endParaRPr lang="de-DE" sz="1400" dirty="0">
                        <a:latin typeface="Calibri"/>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1400" b="1" dirty="0" smtClean="0">
                          <a:latin typeface="Calibri"/>
                          <a:ea typeface="MS Mincho"/>
                          <a:cs typeface="Arial"/>
                        </a:rPr>
                        <a:t>MOOCs</a:t>
                      </a:r>
                      <a:endParaRPr lang="de-DE" sz="1400" dirty="0">
                        <a:latin typeface="Calibri"/>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4354">
                <a:tc>
                  <a:txBody>
                    <a:bodyPr/>
                    <a:lstStyle/>
                    <a:p>
                      <a:pPr>
                        <a:lnSpc>
                          <a:spcPct val="115000"/>
                        </a:lnSpc>
                        <a:spcAft>
                          <a:spcPts val="0"/>
                        </a:spcAft>
                      </a:pPr>
                      <a:endParaRPr lang="de-DE" sz="1400" dirty="0">
                        <a:latin typeface="Calibri"/>
                        <a:ea typeface="MS Mincho"/>
                        <a:cs typeface="Arial"/>
                      </a:endParaRPr>
                    </a:p>
                    <a:p>
                      <a:pPr>
                        <a:lnSpc>
                          <a:spcPct val="115000"/>
                        </a:lnSpc>
                        <a:spcAft>
                          <a:spcPts val="0"/>
                        </a:spcAft>
                      </a:pPr>
                      <a:r>
                        <a:rPr lang="de-DE" sz="1400" b="1" dirty="0" smtClean="0">
                          <a:latin typeface="Calibri"/>
                          <a:ea typeface="MS Mincho"/>
                          <a:cs typeface="Arial"/>
                        </a:rPr>
                        <a:t>Admission</a:t>
                      </a:r>
                      <a:endParaRPr lang="de-DE" sz="1400" b="1" dirty="0">
                        <a:latin typeface="Calibri"/>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de-DE" sz="1400" dirty="0">
                        <a:latin typeface="Calibri"/>
                        <a:ea typeface="MS Mincho"/>
                        <a:cs typeface="Arial"/>
                      </a:endParaRPr>
                    </a:p>
                    <a:p>
                      <a:pPr algn="ctr">
                        <a:lnSpc>
                          <a:spcPct val="115000"/>
                        </a:lnSpc>
                        <a:spcAft>
                          <a:spcPts val="0"/>
                        </a:spcAft>
                      </a:pPr>
                      <a:r>
                        <a:rPr lang="de-DE" sz="1400" baseline="0" dirty="0" smtClean="0">
                          <a:latin typeface="Calibri"/>
                          <a:ea typeface="MS Mincho"/>
                          <a:cs typeface="Arial"/>
                        </a:rPr>
                        <a:t> Open </a:t>
                      </a:r>
                      <a:r>
                        <a:rPr lang="de-DE" sz="1400" baseline="0" dirty="0" err="1" smtClean="0">
                          <a:latin typeface="Calibri"/>
                          <a:ea typeface="MS Mincho"/>
                          <a:cs typeface="Arial"/>
                        </a:rPr>
                        <a:t>to</a:t>
                      </a:r>
                      <a:r>
                        <a:rPr lang="de-DE" sz="1400" baseline="0" dirty="0" smtClean="0">
                          <a:latin typeface="Calibri"/>
                          <a:ea typeface="MS Mincho"/>
                          <a:cs typeface="Arial"/>
                        </a:rPr>
                        <a:t> </a:t>
                      </a:r>
                      <a:r>
                        <a:rPr lang="de-DE" sz="1400" baseline="0" dirty="0" err="1" smtClean="0">
                          <a:latin typeface="Calibri"/>
                          <a:ea typeface="MS Mincho"/>
                          <a:cs typeface="Arial"/>
                        </a:rPr>
                        <a:t>everybody</a:t>
                      </a:r>
                      <a:endParaRPr lang="de-DE" sz="1400" dirty="0">
                        <a:latin typeface="Calibri"/>
                        <a:ea typeface="MS Mincho"/>
                        <a:cs typeface="Arial"/>
                      </a:endParaRPr>
                    </a:p>
                    <a:p>
                      <a:pPr algn="ctr">
                        <a:lnSpc>
                          <a:spcPct val="115000"/>
                        </a:lnSpc>
                        <a:spcAft>
                          <a:spcPts val="0"/>
                        </a:spcAft>
                      </a:pPr>
                      <a:endParaRPr lang="de-DE" sz="1400" dirty="0">
                        <a:latin typeface="Calibri"/>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de-DE" sz="1400" dirty="0">
                        <a:latin typeface="Calibri"/>
                        <a:ea typeface="MS Mincho"/>
                        <a:cs typeface="Arial"/>
                      </a:endParaRPr>
                    </a:p>
                    <a:p>
                      <a:pPr algn="ctr">
                        <a:lnSpc>
                          <a:spcPct val="115000"/>
                        </a:lnSpc>
                        <a:spcAft>
                          <a:spcPts val="0"/>
                        </a:spcAft>
                      </a:pPr>
                      <a:r>
                        <a:rPr lang="de-DE" sz="1400" dirty="0" smtClean="0">
                          <a:latin typeface="Calibri"/>
                          <a:ea typeface="MS Mincho"/>
                          <a:cs typeface="Arial"/>
                        </a:rPr>
                        <a:t>Open</a:t>
                      </a:r>
                      <a:r>
                        <a:rPr lang="de-DE" sz="1400" baseline="0" dirty="0" smtClean="0">
                          <a:latin typeface="Calibri"/>
                          <a:ea typeface="MS Mincho"/>
                          <a:cs typeface="Arial"/>
                        </a:rPr>
                        <a:t> </a:t>
                      </a:r>
                      <a:r>
                        <a:rPr lang="de-DE" sz="1400" baseline="0" dirty="0" err="1" smtClean="0">
                          <a:latin typeface="Calibri"/>
                          <a:ea typeface="MS Mincho"/>
                          <a:cs typeface="Arial"/>
                        </a:rPr>
                        <a:t>to</a:t>
                      </a:r>
                      <a:r>
                        <a:rPr lang="de-DE" sz="1400" baseline="0" dirty="0" smtClean="0">
                          <a:latin typeface="Calibri"/>
                          <a:ea typeface="MS Mincho"/>
                          <a:cs typeface="Arial"/>
                        </a:rPr>
                        <a:t> </a:t>
                      </a:r>
                      <a:r>
                        <a:rPr lang="de-DE" sz="1400" baseline="0" dirty="0" err="1" smtClean="0">
                          <a:latin typeface="Calibri"/>
                          <a:ea typeface="MS Mincho"/>
                          <a:cs typeface="Arial"/>
                        </a:rPr>
                        <a:t>everybody</a:t>
                      </a:r>
                      <a:endParaRPr lang="de-DE" sz="1400" dirty="0">
                        <a:latin typeface="Calibri"/>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8482">
                <a:tc>
                  <a:txBody>
                    <a:bodyPr/>
                    <a:lstStyle/>
                    <a:p>
                      <a:pPr>
                        <a:lnSpc>
                          <a:spcPct val="115000"/>
                        </a:lnSpc>
                        <a:spcAft>
                          <a:spcPts val="0"/>
                        </a:spcAft>
                      </a:pPr>
                      <a:r>
                        <a:rPr lang="de-DE" sz="1400" b="1" dirty="0" smtClean="0">
                          <a:latin typeface="Calibri"/>
                          <a:ea typeface="MS Mincho"/>
                          <a:cs typeface="Arial"/>
                        </a:rPr>
                        <a:t>   </a:t>
                      </a:r>
                    </a:p>
                    <a:p>
                      <a:pPr>
                        <a:lnSpc>
                          <a:spcPct val="115000"/>
                        </a:lnSpc>
                        <a:spcAft>
                          <a:spcPts val="0"/>
                        </a:spcAft>
                      </a:pPr>
                      <a:r>
                        <a:rPr lang="de-DE" sz="1400" b="1" dirty="0" err="1" smtClean="0">
                          <a:latin typeface="Calibri"/>
                          <a:ea typeface="MS Mincho"/>
                          <a:cs typeface="Arial"/>
                        </a:rPr>
                        <a:t>Tuition</a:t>
                      </a:r>
                      <a:endParaRPr lang="de-DE" sz="1400" b="1" dirty="0">
                        <a:latin typeface="Calibri"/>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de-DE" sz="1400" dirty="0">
                        <a:latin typeface="Calibri"/>
                        <a:ea typeface="MS Mincho"/>
                        <a:cs typeface="Arial"/>
                      </a:endParaRPr>
                    </a:p>
                    <a:p>
                      <a:pPr algn="ctr">
                        <a:lnSpc>
                          <a:spcPct val="115000"/>
                        </a:lnSpc>
                        <a:spcAft>
                          <a:spcPts val="0"/>
                        </a:spcAft>
                      </a:pPr>
                      <a:r>
                        <a:rPr lang="de-DE" sz="1800" b="1" dirty="0" smtClean="0">
                          <a:solidFill>
                            <a:srgbClr val="0070C0"/>
                          </a:solidFill>
                          <a:latin typeface="Calibri"/>
                          <a:ea typeface="MS Mincho"/>
                          <a:cs typeface="Arial"/>
                        </a:rPr>
                        <a:t>Individual</a:t>
                      </a:r>
                      <a:r>
                        <a:rPr lang="de-DE" sz="1800" b="1" baseline="0" dirty="0" smtClean="0">
                          <a:solidFill>
                            <a:srgbClr val="0070C0"/>
                          </a:solidFill>
                          <a:latin typeface="Calibri"/>
                          <a:ea typeface="MS Mincho"/>
                          <a:cs typeface="Arial"/>
                        </a:rPr>
                        <a:t> </a:t>
                      </a:r>
                      <a:r>
                        <a:rPr lang="de-DE" sz="1800" b="1" baseline="0" dirty="0" err="1" smtClean="0">
                          <a:solidFill>
                            <a:srgbClr val="0070C0"/>
                          </a:solidFill>
                          <a:latin typeface="Calibri"/>
                          <a:ea typeface="MS Mincho"/>
                          <a:cs typeface="Arial"/>
                        </a:rPr>
                        <a:t>tuition</a:t>
                      </a:r>
                      <a:r>
                        <a:rPr lang="de-DE" sz="1800" b="1" baseline="0" dirty="0" smtClean="0">
                          <a:solidFill>
                            <a:srgbClr val="0070C0"/>
                          </a:solidFill>
                          <a:latin typeface="Calibri"/>
                          <a:ea typeface="MS Mincho"/>
                          <a:cs typeface="Arial"/>
                        </a:rPr>
                        <a:t> </a:t>
                      </a:r>
                      <a:r>
                        <a:rPr lang="de-DE" sz="1800" b="1" baseline="0" dirty="0" err="1" smtClean="0">
                          <a:solidFill>
                            <a:srgbClr val="0070C0"/>
                          </a:solidFill>
                          <a:latin typeface="Calibri"/>
                          <a:ea typeface="MS Mincho"/>
                          <a:cs typeface="Arial"/>
                        </a:rPr>
                        <a:t>by</a:t>
                      </a:r>
                      <a:r>
                        <a:rPr lang="de-DE" sz="1800" b="1" baseline="0" dirty="0" smtClean="0">
                          <a:solidFill>
                            <a:srgbClr val="0070C0"/>
                          </a:solidFill>
                          <a:latin typeface="Calibri"/>
                          <a:ea typeface="MS Mincho"/>
                          <a:cs typeface="Arial"/>
                        </a:rPr>
                        <a:t> </a:t>
                      </a:r>
                      <a:r>
                        <a:rPr lang="de-DE" sz="1800" b="1" baseline="0" dirty="0" err="1" smtClean="0">
                          <a:solidFill>
                            <a:srgbClr val="0070C0"/>
                          </a:solidFill>
                          <a:latin typeface="Calibri"/>
                          <a:ea typeface="MS Mincho"/>
                          <a:cs typeface="Arial"/>
                        </a:rPr>
                        <a:t>tele-tutors</a:t>
                      </a:r>
                      <a:endParaRPr lang="de-DE" sz="1800" b="1" dirty="0" smtClean="0">
                        <a:solidFill>
                          <a:srgbClr val="0070C0"/>
                        </a:solidFill>
                        <a:latin typeface="Calibri"/>
                        <a:ea typeface="MS Mincho"/>
                        <a:cs typeface="Arial"/>
                      </a:endParaRPr>
                    </a:p>
                    <a:p>
                      <a:pPr algn="ctr">
                        <a:lnSpc>
                          <a:spcPct val="115000"/>
                        </a:lnSpc>
                        <a:spcAft>
                          <a:spcPts val="0"/>
                        </a:spcAft>
                      </a:pPr>
                      <a:endParaRPr lang="de-DE" sz="1400" dirty="0">
                        <a:latin typeface="Calibri"/>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de-DE" sz="1400" baseline="0" dirty="0">
                        <a:latin typeface="Calibri"/>
                        <a:ea typeface="MS Mincho"/>
                        <a:cs typeface="Arial"/>
                      </a:endParaRPr>
                    </a:p>
                    <a:p>
                      <a:pPr algn="ctr">
                        <a:lnSpc>
                          <a:spcPct val="115000"/>
                        </a:lnSpc>
                        <a:spcAft>
                          <a:spcPts val="0"/>
                        </a:spcAft>
                      </a:pPr>
                      <a:r>
                        <a:rPr lang="de-DE" sz="1800" b="0" baseline="0" dirty="0" err="1" smtClean="0">
                          <a:solidFill>
                            <a:schemeClr val="tx1"/>
                          </a:solidFill>
                          <a:latin typeface="Calibri"/>
                          <a:ea typeface="MS Mincho"/>
                          <a:cs typeface="Arial"/>
                        </a:rPr>
                        <a:t>Mostly</a:t>
                      </a:r>
                      <a:r>
                        <a:rPr lang="de-DE" sz="1800" b="1" baseline="0" dirty="0" smtClean="0">
                          <a:solidFill>
                            <a:srgbClr val="FF0000"/>
                          </a:solidFill>
                          <a:latin typeface="Calibri"/>
                          <a:ea typeface="MS Mincho"/>
                          <a:cs typeface="Arial"/>
                        </a:rPr>
                        <a:t> </a:t>
                      </a:r>
                      <a:r>
                        <a:rPr lang="de-DE" sz="1800" b="1" baseline="0" dirty="0" err="1" smtClean="0">
                          <a:solidFill>
                            <a:srgbClr val="FF0000"/>
                          </a:solidFill>
                          <a:latin typeface="Calibri"/>
                          <a:ea typeface="MS Mincho"/>
                          <a:cs typeface="Arial"/>
                        </a:rPr>
                        <a:t>peer</a:t>
                      </a:r>
                      <a:r>
                        <a:rPr lang="de-DE" sz="1800" b="1" baseline="0" dirty="0" smtClean="0">
                          <a:solidFill>
                            <a:srgbClr val="FF0000"/>
                          </a:solidFill>
                          <a:latin typeface="Calibri"/>
                          <a:ea typeface="MS Mincho"/>
                          <a:cs typeface="Arial"/>
                        </a:rPr>
                        <a:t> </a:t>
                      </a:r>
                      <a:r>
                        <a:rPr lang="de-DE" sz="1800" b="1" baseline="0" dirty="0" err="1" smtClean="0">
                          <a:solidFill>
                            <a:srgbClr val="FF0000"/>
                          </a:solidFill>
                          <a:latin typeface="Calibri"/>
                          <a:ea typeface="MS Mincho"/>
                          <a:cs typeface="Arial"/>
                        </a:rPr>
                        <a:t>to</a:t>
                      </a:r>
                      <a:r>
                        <a:rPr lang="de-DE" sz="1800" b="1" baseline="0" dirty="0" smtClean="0">
                          <a:solidFill>
                            <a:srgbClr val="FF0000"/>
                          </a:solidFill>
                          <a:latin typeface="Calibri"/>
                          <a:ea typeface="MS Mincho"/>
                          <a:cs typeface="Arial"/>
                        </a:rPr>
                        <a:t> </a:t>
                      </a:r>
                      <a:r>
                        <a:rPr lang="de-DE" sz="1800" b="1" baseline="0" dirty="0" err="1" smtClean="0">
                          <a:solidFill>
                            <a:srgbClr val="FF0000"/>
                          </a:solidFill>
                          <a:latin typeface="Calibri"/>
                          <a:ea typeface="MS Mincho"/>
                          <a:cs typeface="Arial"/>
                        </a:rPr>
                        <a:t>peer</a:t>
                      </a:r>
                      <a:endParaRPr lang="de-DE" sz="1800" b="1" baseline="0" dirty="0">
                        <a:solidFill>
                          <a:srgbClr val="FF0000"/>
                        </a:solidFill>
                        <a:latin typeface="Calibri"/>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40298">
                <a:tc>
                  <a:txBody>
                    <a:bodyPr/>
                    <a:lstStyle/>
                    <a:p>
                      <a:pPr>
                        <a:lnSpc>
                          <a:spcPct val="115000"/>
                        </a:lnSpc>
                        <a:spcAft>
                          <a:spcPts val="0"/>
                        </a:spcAft>
                      </a:pPr>
                      <a:endParaRPr lang="de-DE" sz="1400" b="1" dirty="0" smtClean="0">
                        <a:latin typeface="Calibri"/>
                        <a:ea typeface="MS Mincho"/>
                        <a:cs typeface="Arial"/>
                      </a:endParaRPr>
                    </a:p>
                    <a:p>
                      <a:pPr>
                        <a:lnSpc>
                          <a:spcPct val="115000"/>
                        </a:lnSpc>
                        <a:spcAft>
                          <a:spcPts val="0"/>
                        </a:spcAft>
                      </a:pPr>
                      <a:r>
                        <a:rPr lang="de-DE" sz="1400" b="1" dirty="0" err="1" smtClean="0">
                          <a:latin typeface="Calibri"/>
                          <a:ea typeface="MS Mincho"/>
                          <a:cs typeface="Arial"/>
                        </a:rPr>
                        <a:t>Tuition</a:t>
                      </a:r>
                      <a:r>
                        <a:rPr lang="de-DE" sz="1400" b="1" dirty="0" smtClean="0">
                          <a:latin typeface="Calibri"/>
                          <a:ea typeface="MS Mincho"/>
                          <a:cs typeface="Arial"/>
                        </a:rPr>
                        <a:t> </a:t>
                      </a:r>
                      <a:r>
                        <a:rPr lang="de-DE" sz="1400" b="1" dirty="0" err="1" smtClean="0">
                          <a:latin typeface="Calibri"/>
                          <a:ea typeface="MS Mincho"/>
                          <a:cs typeface="Arial"/>
                        </a:rPr>
                        <a:t>fees</a:t>
                      </a:r>
                      <a:endParaRPr lang="de-DE" sz="1400" b="1" dirty="0">
                        <a:latin typeface="Calibri"/>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de-DE" sz="1400" dirty="0" smtClean="0">
                        <a:latin typeface="Calibri"/>
                        <a:ea typeface="MS Mincho"/>
                        <a:cs typeface="Arial"/>
                      </a:endParaRPr>
                    </a:p>
                    <a:p>
                      <a:pPr marL="0" marR="0" indent="0" algn="ctr" defTabSz="914400" rtl="0" eaLnBrk="1" fontAlgn="auto" latinLnBrk="0" hangingPunct="1">
                        <a:lnSpc>
                          <a:spcPct val="115000"/>
                        </a:lnSpc>
                        <a:spcBef>
                          <a:spcPts val="0"/>
                        </a:spcBef>
                        <a:spcAft>
                          <a:spcPts val="0"/>
                        </a:spcAft>
                        <a:buClrTx/>
                        <a:buSzTx/>
                        <a:buFontTx/>
                        <a:buNone/>
                        <a:tabLst/>
                        <a:defRPr/>
                      </a:pPr>
                      <a:r>
                        <a:rPr lang="de-DE" sz="1400" baseline="0" dirty="0" smtClean="0">
                          <a:latin typeface="Calibri"/>
                          <a:ea typeface="MS Mincho"/>
                          <a:cs typeface="Arial"/>
                        </a:rPr>
                        <a:t>Free </a:t>
                      </a:r>
                      <a:r>
                        <a:rPr lang="de-DE" sz="1400" baseline="0" dirty="0" err="1" smtClean="0">
                          <a:latin typeface="Calibri"/>
                          <a:ea typeface="MS Mincho"/>
                          <a:cs typeface="Arial"/>
                        </a:rPr>
                        <a:t>for</a:t>
                      </a:r>
                      <a:r>
                        <a:rPr lang="de-DE" sz="1400" baseline="0" dirty="0" smtClean="0">
                          <a:latin typeface="Calibri"/>
                          <a:ea typeface="MS Mincho"/>
                          <a:cs typeface="Arial"/>
                        </a:rPr>
                        <a:t> </a:t>
                      </a:r>
                      <a:r>
                        <a:rPr lang="de-DE" sz="1400" baseline="0" dirty="0" err="1" smtClean="0">
                          <a:latin typeface="Calibri"/>
                          <a:ea typeface="MS Mincho"/>
                          <a:cs typeface="Arial"/>
                        </a:rPr>
                        <a:t>students</a:t>
                      </a:r>
                      <a:r>
                        <a:rPr lang="de-DE" sz="1400" baseline="0" dirty="0" smtClean="0">
                          <a:latin typeface="Calibri"/>
                          <a:ea typeface="MS Mincho"/>
                          <a:cs typeface="Arial"/>
                        </a:rPr>
                        <a:t> </a:t>
                      </a:r>
                      <a:r>
                        <a:rPr lang="de-DE" sz="1400" baseline="0" dirty="0" err="1" smtClean="0">
                          <a:latin typeface="Calibri"/>
                          <a:ea typeface="MS Mincho"/>
                          <a:cs typeface="Arial"/>
                        </a:rPr>
                        <a:t>of</a:t>
                      </a:r>
                      <a:r>
                        <a:rPr lang="de-DE" sz="1400" baseline="0" dirty="0" smtClean="0">
                          <a:latin typeface="Calibri"/>
                          <a:ea typeface="MS Mincho"/>
                          <a:cs typeface="Arial"/>
                        </a:rPr>
                        <a:t> </a:t>
                      </a:r>
                      <a:r>
                        <a:rPr lang="de-DE" sz="1400" baseline="0" dirty="0" err="1" smtClean="0">
                          <a:latin typeface="Calibri"/>
                          <a:ea typeface="MS Mincho"/>
                          <a:cs typeface="Arial"/>
                        </a:rPr>
                        <a:t>member</a:t>
                      </a:r>
                      <a:r>
                        <a:rPr lang="de-DE" sz="1400" baseline="0" dirty="0" smtClean="0">
                          <a:latin typeface="Calibri"/>
                          <a:ea typeface="MS Mincho"/>
                          <a:cs typeface="Arial"/>
                        </a:rPr>
                        <a:t> </a:t>
                      </a:r>
                      <a:r>
                        <a:rPr lang="de-DE" sz="1400" baseline="0" dirty="0" err="1" smtClean="0">
                          <a:latin typeface="Calibri"/>
                          <a:ea typeface="MS Mincho"/>
                          <a:cs typeface="Arial"/>
                        </a:rPr>
                        <a:t>universities</a:t>
                      </a:r>
                      <a:r>
                        <a:rPr lang="de-DE" sz="1400" baseline="0" dirty="0" smtClean="0">
                          <a:latin typeface="Calibri"/>
                          <a:ea typeface="MS Mincho"/>
                          <a:cs typeface="Arial"/>
                        </a:rPr>
                        <a:t>;</a:t>
                      </a:r>
                    </a:p>
                    <a:p>
                      <a:pPr marL="0" marR="0" indent="0" algn="ctr" defTabSz="914400" rtl="0" eaLnBrk="1" fontAlgn="auto" latinLnBrk="0" hangingPunct="1">
                        <a:lnSpc>
                          <a:spcPct val="115000"/>
                        </a:lnSpc>
                        <a:spcBef>
                          <a:spcPts val="0"/>
                        </a:spcBef>
                        <a:spcAft>
                          <a:spcPts val="0"/>
                        </a:spcAft>
                        <a:buClrTx/>
                        <a:buSzTx/>
                        <a:buFontTx/>
                        <a:buNone/>
                        <a:tabLst/>
                        <a:defRPr/>
                      </a:pPr>
                      <a:r>
                        <a:rPr lang="de-DE" sz="1400" dirty="0" err="1" smtClean="0">
                          <a:latin typeface="Calibri"/>
                          <a:ea typeface="MS Mincho"/>
                          <a:cs typeface="Arial"/>
                        </a:rPr>
                        <a:t>other</a:t>
                      </a:r>
                      <a:r>
                        <a:rPr lang="de-DE" sz="1400" baseline="0" dirty="0" smtClean="0">
                          <a:latin typeface="Calibri"/>
                          <a:ea typeface="MS Mincho"/>
                          <a:cs typeface="Arial"/>
                        </a:rPr>
                        <a:t> </a:t>
                      </a:r>
                      <a:r>
                        <a:rPr lang="de-DE" sz="1400" baseline="0" dirty="0" err="1" smtClean="0">
                          <a:latin typeface="Calibri"/>
                          <a:ea typeface="MS Mincho"/>
                          <a:cs typeface="Arial"/>
                        </a:rPr>
                        <a:t>persons</a:t>
                      </a:r>
                      <a:r>
                        <a:rPr lang="de-DE" sz="1400" baseline="0" dirty="0" smtClean="0">
                          <a:latin typeface="Calibri"/>
                          <a:ea typeface="MS Mincho"/>
                          <a:cs typeface="Arial"/>
                        </a:rPr>
                        <a:t> </a:t>
                      </a:r>
                      <a:r>
                        <a:rPr lang="de-DE" sz="1400" baseline="0" dirty="0" err="1" smtClean="0">
                          <a:latin typeface="Calibri"/>
                          <a:ea typeface="MS Mincho"/>
                          <a:cs typeface="Arial"/>
                        </a:rPr>
                        <a:t>pay</a:t>
                      </a:r>
                      <a:r>
                        <a:rPr lang="de-DE" sz="1400" baseline="0" dirty="0" smtClean="0">
                          <a:latin typeface="Calibri"/>
                          <a:ea typeface="MS Mincho"/>
                          <a:cs typeface="Arial"/>
                        </a:rPr>
                        <a:t> a </a:t>
                      </a:r>
                      <a:r>
                        <a:rPr lang="de-DE" sz="1400" baseline="0" dirty="0" err="1" smtClean="0">
                          <a:latin typeface="Calibri"/>
                          <a:ea typeface="MS Mincho"/>
                          <a:cs typeface="Arial"/>
                        </a:rPr>
                        <a:t>fee</a:t>
                      </a:r>
                      <a:endParaRPr lang="de-DE" sz="1400" baseline="0" dirty="0" smtClean="0">
                        <a:latin typeface="Calibri"/>
                        <a:ea typeface="MS Mincho"/>
                        <a:cs typeface="Arial"/>
                      </a:endParaRPr>
                    </a:p>
                    <a:p>
                      <a:pPr marL="0" marR="0" indent="0" algn="ctr" defTabSz="914400" rtl="0" eaLnBrk="1" fontAlgn="auto" latinLnBrk="0" hangingPunct="1">
                        <a:lnSpc>
                          <a:spcPct val="115000"/>
                        </a:lnSpc>
                        <a:spcBef>
                          <a:spcPts val="0"/>
                        </a:spcBef>
                        <a:spcAft>
                          <a:spcPts val="0"/>
                        </a:spcAft>
                        <a:buClrTx/>
                        <a:buSzTx/>
                        <a:buFontTx/>
                        <a:buNone/>
                        <a:tabLst/>
                        <a:defRPr/>
                      </a:pPr>
                      <a:endParaRPr lang="de-DE" sz="1400" dirty="0" smtClean="0">
                        <a:latin typeface="Calibri"/>
                        <a:ea typeface="MS Mincho"/>
                        <a:cs typeface="Arial"/>
                      </a:endParaRPr>
                    </a:p>
                    <a:p>
                      <a:pPr algn="ctr">
                        <a:lnSpc>
                          <a:spcPct val="115000"/>
                        </a:lnSpc>
                        <a:spcAft>
                          <a:spcPts val="0"/>
                        </a:spcAft>
                      </a:pPr>
                      <a:endParaRPr lang="de-DE" sz="1400" dirty="0">
                        <a:latin typeface="Calibri"/>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de-DE" sz="1400" dirty="0" smtClean="0">
                        <a:latin typeface="Calibri"/>
                        <a:ea typeface="MS Mincho"/>
                        <a:cs typeface="Arial"/>
                      </a:endParaRPr>
                    </a:p>
                    <a:p>
                      <a:pPr algn="ctr">
                        <a:lnSpc>
                          <a:spcPct val="115000"/>
                        </a:lnSpc>
                        <a:spcAft>
                          <a:spcPts val="0"/>
                        </a:spcAft>
                      </a:pPr>
                      <a:r>
                        <a:rPr lang="de-DE" sz="1400" dirty="0" smtClean="0">
                          <a:latin typeface="Calibri"/>
                          <a:ea typeface="MS Mincho"/>
                          <a:cs typeface="Arial"/>
                        </a:rPr>
                        <a:t>Generally </a:t>
                      </a:r>
                      <a:r>
                        <a:rPr lang="de-DE" sz="1400" baseline="0" dirty="0" smtClean="0">
                          <a:latin typeface="Calibri"/>
                          <a:ea typeface="MS Mincho"/>
                          <a:cs typeface="Arial"/>
                        </a:rPr>
                        <a:t> </a:t>
                      </a:r>
                      <a:r>
                        <a:rPr lang="de-DE" sz="1400" baseline="0" dirty="0" err="1" smtClean="0">
                          <a:latin typeface="Calibri"/>
                          <a:ea typeface="MS Mincho"/>
                          <a:cs typeface="Arial"/>
                        </a:rPr>
                        <a:t>no</a:t>
                      </a:r>
                      <a:r>
                        <a:rPr lang="de-DE" sz="1400" baseline="0" dirty="0" smtClean="0">
                          <a:latin typeface="Calibri"/>
                          <a:ea typeface="MS Mincho"/>
                          <a:cs typeface="Arial"/>
                        </a:rPr>
                        <a:t> </a:t>
                      </a:r>
                      <a:r>
                        <a:rPr lang="de-DE" sz="1400" baseline="0" dirty="0" err="1" smtClean="0">
                          <a:latin typeface="Calibri"/>
                          <a:ea typeface="MS Mincho"/>
                          <a:cs typeface="Arial"/>
                        </a:rPr>
                        <a:t>f</a:t>
                      </a:r>
                      <a:r>
                        <a:rPr lang="de-DE" sz="1400" dirty="0" err="1" smtClean="0">
                          <a:latin typeface="Calibri"/>
                          <a:ea typeface="MS Mincho"/>
                          <a:cs typeface="Arial"/>
                        </a:rPr>
                        <a:t>ees</a:t>
                      </a:r>
                      <a:r>
                        <a:rPr lang="de-DE" sz="1400" dirty="0" smtClean="0">
                          <a:latin typeface="Calibri"/>
                          <a:ea typeface="MS Mincho"/>
                          <a:cs typeface="Arial"/>
                        </a:rPr>
                        <a:t>, but</a:t>
                      </a:r>
                    </a:p>
                    <a:p>
                      <a:pPr algn="ctr">
                        <a:lnSpc>
                          <a:spcPct val="115000"/>
                        </a:lnSpc>
                        <a:spcAft>
                          <a:spcPts val="0"/>
                        </a:spcAft>
                      </a:pPr>
                      <a:r>
                        <a:rPr lang="de-DE" sz="1400" baseline="0" dirty="0" err="1" smtClean="0">
                          <a:latin typeface="Calibri"/>
                          <a:ea typeface="MS Mincho"/>
                          <a:cs typeface="Arial"/>
                        </a:rPr>
                        <a:t>fees</a:t>
                      </a:r>
                      <a:r>
                        <a:rPr lang="de-DE" sz="1400" baseline="0" dirty="0" smtClean="0">
                          <a:latin typeface="Calibri"/>
                          <a:ea typeface="MS Mincho"/>
                          <a:cs typeface="Arial"/>
                        </a:rPr>
                        <a:t> </a:t>
                      </a:r>
                      <a:r>
                        <a:rPr lang="de-DE" sz="1400" baseline="0" dirty="0" err="1" smtClean="0">
                          <a:latin typeface="Calibri"/>
                          <a:ea typeface="MS Mincho"/>
                          <a:cs typeface="Arial"/>
                        </a:rPr>
                        <a:t>for</a:t>
                      </a:r>
                      <a:r>
                        <a:rPr lang="de-DE" sz="1400" baseline="0" dirty="0" smtClean="0">
                          <a:latin typeface="Calibri"/>
                          <a:ea typeface="MS Mincho"/>
                          <a:cs typeface="Arial"/>
                        </a:rPr>
                        <a:t> </a:t>
                      </a:r>
                      <a:r>
                        <a:rPr lang="de-DE" sz="1400" baseline="0" dirty="0" err="1" smtClean="0">
                          <a:latin typeface="Calibri"/>
                          <a:ea typeface="MS Mincho"/>
                          <a:cs typeface="Arial"/>
                        </a:rPr>
                        <a:t>special</a:t>
                      </a:r>
                      <a:r>
                        <a:rPr lang="de-DE" sz="1400" baseline="0" dirty="0" smtClean="0">
                          <a:latin typeface="Calibri"/>
                          <a:ea typeface="MS Mincho"/>
                          <a:cs typeface="Arial"/>
                        </a:rPr>
                        <a:t> </a:t>
                      </a:r>
                      <a:r>
                        <a:rPr lang="de-DE" sz="1400" baseline="0" dirty="0" err="1" smtClean="0">
                          <a:latin typeface="Calibri"/>
                          <a:ea typeface="MS Mincho"/>
                          <a:cs typeface="Arial"/>
                        </a:rPr>
                        <a:t>offers</a:t>
                      </a:r>
                      <a:r>
                        <a:rPr lang="de-DE" sz="1400" baseline="0" dirty="0" smtClean="0">
                          <a:latin typeface="Calibri"/>
                          <a:ea typeface="MS Mincho"/>
                          <a:cs typeface="Arial"/>
                        </a:rPr>
                        <a:t> (e.g. „</a:t>
                      </a:r>
                      <a:r>
                        <a:rPr lang="de-DE" sz="1400" baseline="0" dirty="0" err="1" smtClean="0">
                          <a:latin typeface="Calibri"/>
                          <a:ea typeface="MS Mincho"/>
                          <a:cs typeface="Arial"/>
                        </a:rPr>
                        <a:t>signature</a:t>
                      </a:r>
                      <a:r>
                        <a:rPr lang="de-DE" sz="1400" baseline="0" dirty="0" smtClean="0">
                          <a:latin typeface="Calibri"/>
                          <a:ea typeface="MS Mincho"/>
                          <a:cs typeface="Arial"/>
                        </a:rPr>
                        <a:t> </a:t>
                      </a:r>
                      <a:r>
                        <a:rPr lang="de-DE" sz="1400" baseline="0" dirty="0" err="1" smtClean="0">
                          <a:latin typeface="Calibri"/>
                          <a:ea typeface="MS Mincho"/>
                          <a:cs typeface="Arial"/>
                        </a:rPr>
                        <a:t>track</a:t>
                      </a:r>
                      <a:r>
                        <a:rPr lang="de-DE" sz="1400" baseline="0" dirty="0" smtClean="0">
                          <a:latin typeface="Calibri"/>
                          <a:ea typeface="MS Mincho"/>
                          <a:cs typeface="Arial"/>
                        </a:rPr>
                        <a:t>“)</a:t>
                      </a:r>
                      <a:endParaRPr lang="de-DE" sz="1400" dirty="0">
                        <a:latin typeface="Calibri"/>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74534">
                <a:tc>
                  <a:txBody>
                    <a:bodyPr/>
                    <a:lstStyle/>
                    <a:p>
                      <a:pPr>
                        <a:lnSpc>
                          <a:spcPct val="115000"/>
                        </a:lnSpc>
                        <a:spcAft>
                          <a:spcPts val="0"/>
                        </a:spcAft>
                      </a:pPr>
                      <a:endParaRPr lang="de-DE" sz="1400" dirty="0">
                        <a:latin typeface="Calibri"/>
                        <a:ea typeface="MS Mincho"/>
                        <a:cs typeface="Arial"/>
                      </a:endParaRPr>
                    </a:p>
                    <a:p>
                      <a:pPr>
                        <a:lnSpc>
                          <a:spcPct val="115000"/>
                        </a:lnSpc>
                        <a:spcAft>
                          <a:spcPts val="0"/>
                        </a:spcAft>
                      </a:pPr>
                      <a:r>
                        <a:rPr lang="de-DE" sz="1400" b="1" dirty="0" err="1" smtClean="0">
                          <a:latin typeface="Calibri"/>
                          <a:ea typeface="MS Mincho"/>
                          <a:cs typeface="Arial"/>
                        </a:rPr>
                        <a:t>Credits</a:t>
                      </a:r>
                      <a:endParaRPr lang="de-DE" sz="1400" dirty="0">
                        <a:latin typeface="Calibri"/>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de-DE" sz="1400" dirty="0">
                        <a:latin typeface="Calibri"/>
                        <a:ea typeface="MS Mincho"/>
                        <a:cs typeface="Arial"/>
                      </a:endParaRPr>
                    </a:p>
                    <a:p>
                      <a:pPr algn="ctr">
                        <a:lnSpc>
                          <a:spcPct val="115000"/>
                        </a:lnSpc>
                        <a:spcAft>
                          <a:spcPts val="0"/>
                        </a:spcAft>
                      </a:pPr>
                      <a:r>
                        <a:rPr lang="de-DE" sz="1400" dirty="0" err="1" smtClean="0">
                          <a:latin typeface="Calibri"/>
                          <a:ea typeface="MS Mincho"/>
                          <a:cs typeface="Arial"/>
                        </a:rPr>
                        <a:t>Credits</a:t>
                      </a:r>
                      <a:r>
                        <a:rPr lang="de-DE" sz="1400" baseline="0" dirty="0" smtClean="0">
                          <a:latin typeface="Calibri"/>
                          <a:ea typeface="MS Mincho"/>
                          <a:cs typeface="Arial"/>
                        </a:rPr>
                        <a:t> </a:t>
                      </a:r>
                      <a:r>
                        <a:rPr lang="de-DE" sz="1400" baseline="0" dirty="0" err="1" smtClean="0">
                          <a:latin typeface="Calibri"/>
                          <a:ea typeface="MS Mincho"/>
                          <a:cs typeface="Arial"/>
                        </a:rPr>
                        <a:t>given</a:t>
                      </a:r>
                      <a:r>
                        <a:rPr lang="de-DE" sz="1400" baseline="0" dirty="0" smtClean="0">
                          <a:latin typeface="Calibri"/>
                          <a:ea typeface="MS Mincho"/>
                          <a:cs typeface="Arial"/>
                        </a:rPr>
                        <a:t> </a:t>
                      </a:r>
                      <a:r>
                        <a:rPr lang="de-DE" sz="1400" baseline="0" dirty="0" err="1" smtClean="0">
                          <a:latin typeface="Calibri"/>
                          <a:ea typeface="MS Mincho"/>
                          <a:cs typeface="Arial"/>
                        </a:rPr>
                        <a:t>for</a:t>
                      </a:r>
                      <a:r>
                        <a:rPr lang="de-DE" sz="1400" baseline="0" dirty="0" smtClean="0">
                          <a:latin typeface="Calibri"/>
                          <a:ea typeface="MS Mincho"/>
                          <a:cs typeface="Arial"/>
                        </a:rPr>
                        <a:t> all </a:t>
                      </a:r>
                      <a:r>
                        <a:rPr lang="de-DE" sz="1400" baseline="0" dirty="0" err="1" smtClean="0">
                          <a:latin typeface="Calibri"/>
                          <a:ea typeface="MS Mincho"/>
                          <a:cs typeface="Arial"/>
                        </a:rPr>
                        <a:t>courses</a:t>
                      </a:r>
                      <a:r>
                        <a:rPr lang="de-DE" sz="1400" baseline="0" dirty="0" smtClean="0">
                          <a:latin typeface="Calibri"/>
                          <a:ea typeface="MS Mincho"/>
                          <a:cs typeface="Arial"/>
                        </a:rPr>
                        <a:t>; </a:t>
                      </a:r>
                      <a:r>
                        <a:rPr lang="de-DE" sz="1400" baseline="0" dirty="0" err="1" smtClean="0">
                          <a:latin typeface="Calibri"/>
                          <a:ea typeface="MS Mincho"/>
                          <a:cs typeface="Arial"/>
                        </a:rPr>
                        <a:t>acknowledgement</a:t>
                      </a:r>
                      <a:r>
                        <a:rPr lang="de-DE" sz="1400" baseline="0" dirty="0" smtClean="0">
                          <a:latin typeface="Calibri"/>
                          <a:ea typeface="MS Mincho"/>
                          <a:cs typeface="Arial"/>
                        </a:rPr>
                        <a:t>  </a:t>
                      </a:r>
                      <a:r>
                        <a:rPr lang="de-DE" sz="1400" baseline="0" dirty="0" err="1" smtClean="0">
                          <a:latin typeface="Calibri"/>
                          <a:ea typeface="MS Mincho"/>
                          <a:cs typeface="Arial"/>
                        </a:rPr>
                        <a:t>regulated</a:t>
                      </a:r>
                      <a:r>
                        <a:rPr lang="de-DE" sz="1400" baseline="0" dirty="0" smtClean="0">
                          <a:latin typeface="Calibri"/>
                          <a:ea typeface="MS Mincho"/>
                          <a:cs typeface="Arial"/>
                        </a:rPr>
                        <a:t> </a:t>
                      </a:r>
                      <a:r>
                        <a:rPr lang="de-DE" sz="1400" baseline="0" dirty="0" err="1" smtClean="0">
                          <a:latin typeface="Calibri"/>
                          <a:ea typeface="MS Mincho"/>
                          <a:cs typeface="Arial"/>
                        </a:rPr>
                        <a:t>by</a:t>
                      </a:r>
                      <a:r>
                        <a:rPr lang="de-DE" sz="1400" baseline="0" dirty="0" smtClean="0">
                          <a:latin typeface="Calibri"/>
                          <a:ea typeface="MS Mincho"/>
                          <a:cs typeface="Arial"/>
                        </a:rPr>
                        <a:t> </a:t>
                      </a:r>
                      <a:r>
                        <a:rPr lang="de-DE" sz="1400" baseline="0" dirty="0" err="1" smtClean="0">
                          <a:latin typeface="Calibri"/>
                          <a:ea typeface="MS Mincho"/>
                          <a:cs typeface="Arial"/>
                        </a:rPr>
                        <a:t>universities</a:t>
                      </a:r>
                      <a:endParaRPr lang="de-DE" sz="1400" dirty="0">
                        <a:latin typeface="Calibri"/>
                        <a:ea typeface="MS Mincho"/>
                        <a:cs typeface="Arial"/>
                      </a:endParaRPr>
                    </a:p>
                    <a:p>
                      <a:pPr algn="ctr">
                        <a:lnSpc>
                          <a:spcPct val="115000"/>
                        </a:lnSpc>
                        <a:spcAft>
                          <a:spcPts val="0"/>
                        </a:spcAft>
                      </a:pPr>
                      <a:endParaRPr lang="de-DE" sz="1400" dirty="0">
                        <a:latin typeface="Calibri"/>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de-DE" sz="1400" dirty="0">
                        <a:latin typeface="Calibri"/>
                        <a:ea typeface="MS Mincho"/>
                        <a:cs typeface="Arial"/>
                      </a:endParaRPr>
                    </a:p>
                    <a:p>
                      <a:pPr algn="ctr">
                        <a:lnSpc>
                          <a:spcPct val="115000"/>
                        </a:lnSpc>
                        <a:spcAft>
                          <a:spcPts val="0"/>
                        </a:spcAft>
                      </a:pPr>
                      <a:r>
                        <a:rPr lang="de-DE" sz="1400" dirty="0" smtClean="0">
                          <a:latin typeface="Calibri"/>
                          <a:ea typeface="MS Mincho"/>
                          <a:cs typeface="Arial"/>
                        </a:rPr>
                        <a:t>?</a:t>
                      </a:r>
                      <a:endParaRPr lang="de-DE" sz="1400" dirty="0">
                        <a:latin typeface="Calibri"/>
                        <a:ea typeface="MS Mincho"/>
                        <a:cs typeface="Arial"/>
                      </a:endParaRPr>
                    </a:p>
                    <a:p>
                      <a:pPr algn="ctr">
                        <a:lnSpc>
                          <a:spcPct val="115000"/>
                        </a:lnSpc>
                        <a:spcAft>
                          <a:spcPts val="0"/>
                        </a:spcAft>
                      </a:pPr>
                      <a:endParaRPr lang="de-DE" sz="1400" dirty="0">
                        <a:latin typeface="Calibri"/>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9580">
                <a:tc>
                  <a:txBody>
                    <a:bodyPr/>
                    <a:lstStyle/>
                    <a:p>
                      <a:pPr>
                        <a:lnSpc>
                          <a:spcPct val="115000"/>
                        </a:lnSpc>
                        <a:spcAft>
                          <a:spcPts val="0"/>
                        </a:spcAft>
                      </a:pPr>
                      <a:endParaRPr lang="de-DE" sz="1400" b="1" dirty="0" smtClean="0">
                        <a:latin typeface="Calibri"/>
                        <a:ea typeface="MS Mincho"/>
                        <a:cs typeface="Arial"/>
                      </a:endParaRPr>
                    </a:p>
                    <a:p>
                      <a:pPr>
                        <a:lnSpc>
                          <a:spcPct val="115000"/>
                        </a:lnSpc>
                        <a:spcAft>
                          <a:spcPts val="0"/>
                        </a:spcAft>
                      </a:pPr>
                      <a:r>
                        <a:rPr lang="de-DE" sz="1400" b="1" dirty="0" err="1" smtClean="0">
                          <a:latin typeface="Calibri"/>
                          <a:ea typeface="MS Mincho"/>
                          <a:cs typeface="Arial"/>
                        </a:rPr>
                        <a:t>Completion</a:t>
                      </a:r>
                      <a:r>
                        <a:rPr lang="de-DE" sz="1400" b="1" dirty="0" smtClean="0">
                          <a:latin typeface="Calibri"/>
                          <a:ea typeface="MS Mincho"/>
                          <a:cs typeface="Arial"/>
                        </a:rPr>
                        <a:t> rate</a:t>
                      </a:r>
                      <a:endParaRPr lang="de-DE" sz="1400" b="1" dirty="0">
                        <a:latin typeface="Calibri"/>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de-DE" sz="1800" dirty="0" smtClean="0">
                          <a:latin typeface="Calibri"/>
                          <a:ea typeface="MS Mincho"/>
                          <a:cs typeface="Arial"/>
                        </a:rPr>
                        <a:t>  </a:t>
                      </a:r>
                    </a:p>
                    <a:p>
                      <a:pPr marL="0" marR="0" indent="0" algn="ctr" defTabSz="914400" rtl="0" eaLnBrk="1" fontAlgn="auto" latinLnBrk="0" hangingPunct="1">
                        <a:lnSpc>
                          <a:spcPct val="115000"/>
                        </a:lnSpc>
                        <a:spcBef>
                          <a:spcPts val="0"/>
                        </a:spcBef>
                        <a:spcAft>
                          <a:spcPts val="0"/>
                        </a:spcAft>
                        <a:buClrTx/>
                        <a:buSzTx/>
                        <a:buFontTx/>
                        <a:buNone/>
                        <a:tabLst/>
                        <a:defRPr/>
                      </a:pPr>
                      <a:r>
                        <a:rPr lang="de-DE" sz="1800" b="1" dirty="0" smtClean="0">
                          <a:solidFill>
                            <a:srgbClr val="0070C0"/>
                          </a:solidFill>
                          <a:latin typeface="Calibri"/>
                          <a:ea typeface="MS Mincho"/>
                          <a:cs typeface="Arial"/>
                        </a:rPr>
                        <a:t> &gt; 50%</a:t>
                      </a:r>
                    </a:p>
                    <a:p>
                      <a:pPr algn="ctr">
                        <a:lnSpc>
                          <a:spcPct val="115000"/>
                        </a:lnSpc>
                        <a:spcAft>
                          <a:spcPts val="0"/>
                        </a:spcAft>
                      </a:pPr>
                      <a:endParaRPr lang="de-DE" sz="1400" dirty="0">
                        <a:latin typeface="Calibri"/>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de-DE" sz="1800" b="1" dirty="0" smtClean="0">
                        <a:solidFill>
                          <a:srgbClr val="C00000"/>
                        </a:solidFill>
                        <a:latin typeface="Calibri"/>
                        <a:ea typeface="MS Mincho"/>
                        <a:cs typeface="Arial"/>
                      </a:endParaRPr>
                    </a:p>
                    <a:p>
                      <a:pPr marL="0" marR="0" indent="0" algn="ctr" defTabSz="914400" rtl="0" eaLnBrk="1" fontAlgn="auto" latinLnBrk="0" hangingPunct="1">
                        <a:lnSpc>
                          <a:spcPct val="115000"/>
                        </a:lnSpc>
                        <a:spcBef>
                          <a:spcPts val="0"/>
                        </a:spcBef>
                        <a:spcAft>
                          <a:spcPts val="0"/>
                        </a:spcAft>
                        <a:buClrTx/>
                        <a:buSzTx/>
                        <a:buFontTx/>
                        <a:buNone/>
                        <a:tabLst/>
                        <a:defRPr/>
                      </a:pPr>
                      <a:r>
                        <a:rPr lang="de-DE" sz="1800" b="0" dirty="0" err="1" smtClean="0">
                          <a:solidFill>
                            <a:schemeClr val="tx1"/>
                          </a:solidFill>
                          <a:latin typeface="Calibri"/>
                          <a:ea typeface="MS Mincho"/>
                          <a:cs typeface="Arial"/>
                        </a:rPr>
                        <a:t>Mostly</a:t>
                      </a:r>
                      <a:r>
                        <a:rPr lang="de-DE" sz="1800" b="1" dirty="0" smtClean="0">
                          <a:solidFill>
                            <a:srgbClr val="C00000"/>
                          </a:solidFill>
                          <a:latin typeface="Calibri"/>
                          <a:ea typeface="MS Mincho"/>
                          <a:cs typeface="Arial"/>
                        </a:rPr>
                        <a:t> &lt; 10%</a:t>
                      </a:r>
                    </a:p>
                    <a:p>
                      <a:pPr algn="ctr">
                        <a:lnSpc>
                          <a:spcPct val="115000"/>
                        </a:lnSpc>
                        <a:spcAft>
                          <a:spcPts val="0"/>
                        </a:spcAft>
                      </a:pPr>
                      <a:endParaRPr lang="de-DE" sz="1400" b="1" dirty="0">
                        <a:solidFill>
                          <a:srgbClr val="C00000"/>
                        </a:solidFill>
                        <a:latin typeface="Calibri"/>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Text Box 2"/>
          <p:cNvSpPr txBox="1">
            <a:spLocks noChangeArrowheads="1"/>
          </p:cNvSpPr>
          <p:nvPr/>
        </p:nvSpPr>
        <p:spPr bwMode="auto">
          <a:xfrm>
            <a:off x="2330450" y="531813"/>
            <a:ext cx="6629400" cy="523220"/>
          </a:xfrm>
          <a:prstGeom prst="rect">
            <a:avLst/>
          </a:prstGeom>
          <a:noFill/>
          <a:ln w="9525">
            <a:noFill/>
            <a:miter lim="800000"/>
            <a:headEnd/>
            <a:tailEnd/>
          </a:ln>
        </p:spPr>
        <p:txBody>
          <a:bodyPr wrap="square">
            <a:spAutoFit/>
          </a:bodyPr>
          <a:lstStyle/>
          <a:p>
            <a:pPr algn="r"/>
            <a:r>
              <a:rPr lang="de-DE" sz="2800" b="1" dirty="0" smtClean="0">
                <a:solidFill>
                  <a:srgbClr val="0046B4"/>
                </a:solidFill>
              </a:rPr>
              <a:t>The BVU </a:t>
            </a:r>
            <a:r>
              <a:rPr lang="de-DE" sz="2800" b="1" dirty="0" err="1" smtClean="0">
                <a:solidFill>
                  <a:srgbClr val="0046B4"/>
                </a:solidFill>
              </a:rPr>
              <a:t>and</a:t>
            </a:r>
            <a:r>
              <a:rPr lang="de-DE" sz="2800" b="1" dirty="0" smtClean="0">
                <a:solidFill>
                  <a:srgbClr val="0046B4"/>
                </a:solidFill>
              </a:rPr>
              <a:t> MOOCs </a:t>
            </a:r>
            <a:endParaRPr lang="de-DE" sz="2800" b="1" dirty="0">
              <a:solidFill>
                <a:srgbClr val="0046B4"/>
              </a:solidFill>
            </a:endParaRPr>
          </a:p>
        </p:txBody>
      </p:sp>
      <p:sp>
        <p:nvSpPr>
          <p:cNvPr id="235523" name="Text Box 3"/>
          <p:cNvSpPr txBox="1">
            <a:spLocks noChangeArrowheads="1"/>
          </p:cNvSpPr>
          <p:nvPr/>
        </p:nvSpPr>
        <p:spPr bwMode="auto">
          <a:xfrm>
            <a:off x="923925" y="1988840"/>
            <a:ext cx="7848600" cy="2462213"/>
          </a:xfrm>
          <a:prstGeom prst="rect">
            <a:avLst/>
          </a:prstGeom>
          <a:noFill/>
          <a:ln w="9525">
            <a:noFill/>
            <a:miter lim="800000"/>
            <a:headEnd/>
            <a:tailEnd/>
          </a:ln>
        </p:spPr>
        <p:txBody>
          <a:bodyPr wrap="square">
            <a:spAutoFit/>
          </a:bodyPr>
          <a:lstStyle/>
          <a:p>
            <a:pPr algn="ctr">
              <a:spcBef>
                <a:spcPct val="50000"/>
              </a:spcBef>
            </a:pPr>
            <a:r>
              <a:rPr lang="en-US" sz="2800" dirty="0" smtClean="0"/>
              <a:t>Back to the initial question:</a:t>
            </a:r>
          </a:p>
          <a:p>
            <a:pPr algn="ctr">
              <a:spcBef>
                <a:spcPct val="50000"/>
              </a:spcBef>
            </a:pPr>
            <a:endParaRPr lang="en-US" sz="2800" b="1" dirty="0" smtClean="0"/>
          </a:p>
          <a:p>
            <a:pPr algn="ctr">
              <a:spcBef>
                <a:spcPct val="50000"/>
              </a:spcBef>
            </a:pPr>
            <a:r>
              <a:rPr lang="en-US" sz="2800" b="1" dirty="0" smtClean="0"/>
              <a:t>Are BVU courses MOOCs?</a:t>
            </a:r>
          </a:p>
          <a:p>
            <a:pPr>
              <a:spcBef>
                <a:spcPct val="50000"/>
              </a:spcBef>
            </a:pPr>
            <a:endParaRPr lang="de-DE" sz="2800" b="1" dirty="0" smtClean="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Text Box 2"/>
          <p:cNvSpPr txBox="1">
            <a:spLocks noChangeArrowheads="1"/>
          </p:cNvSpPr>
          <p:nvPr/>
        </p:nvSpPr>
        <p:spPr bwMode="auto">
          <a:xfrm>
            <a:off x="2330450" y="116632"/>
            <a:ext cx="6629400" cy="523220"/>
          </a:xfrm>
          <a:prstGeom prst="rect">
            <a:avLst/>
          </a:prstGeom>
          <a:noFill/>
          <a:ln w="9525">
            <a:noFill/>
            <a:miter lim="800000"/>
            <a:headEnd/>
            <a:tailEnd/>
          </a:ln>
        </p:spPr>
        <p:txBody>
          <a:bodyPr wrap="square">
            <a:spAutoFit/>
          </a:bodyPr>
          <a:lstStyle/>
          <a:p>
            <a:pPr algn="r"/>
            <a:r>
              <a:rPr lang="de-DE" sz="2800" b="1" dirty="0" smtClean="0">
                <a:solidFill>
                  <a:srgbClr val="0046B4"/>
                </a:solidFill>
              </a:rPr>
              <a:t>BVU </a:t>
            </a:r>
            <a:r>
              <a:rPr lang="de-DE" sz="2800" b="1" dirty="0" err="1" smtClean="0">
                <a:solidFill>
                  <a:srgbClr val="0046B4"/>
                </a:solidFill>
              </a:rPr>
              <a:t>courses</a:t>
            </a:r>
            <a:r>
              <a:rPr lang="de-DE" sz="2800" b="1" dirty="0" smtClean="0">
                <a:solidFill>
                  <a:srgbClr val="0046B4"/>
                </a:solidFill>
              </a:rPr>
              <a:t> </a:t>
            </a:r>
            <a:r>
              <a:rPr lang="de-DE" sz="2800" b="1" dirty="0" err="1" smtClean="0">
                <a:solidFill>
                  <a:srgbClr val="0046B4"/>
                </a:solidFill>
              </a:rPr>
              <a:t>and</a:t>
            </a:r>
            <a:r>
              <a:rPr lang="de-DE" sz="2800" b="1" dirty="0" smtClean="0">
                <a:solidFill>
                  <a:srgbClr val="0046B4"/>
                </a:solidFill>
              </a:rPr>
              <a:t> MOOCs </a:t>
            </a:r>
            <a:endParaRPr lang="de-DE" sz="2800" b="1" dirty="0">
              <a:solidFill>
                <a:srgbClr val="0046B4"/>
              </a:solidFill>
            </a:endParaRPr>
          </a:p>
        </p:txBody>
      </p:sp>
      <p:sp>
        <p:nvSpPr>
          <p:cNvPr id="235523" name="Text Box 3"/>
          <p:cNvSpPr txBox="1">
            <a:spLocks noChangeArrowheads="1"/>
          </p:cNvSpPr>
          <p:nvPr/>
        </p:nvSpPr>
        <p:spPr bwMode="auto">
          <a:xfrm>
            <a:off x="1152525" y="1581150"/>
            <a:ext cx="7467599" cy="1169551"/>
          </a:xfrm>
          <a:prstGeom prst="rect">
            <a:avLst/>
          </a:prstGeom>
          <a:noFill/>
          <a:ln w="9525">
            <a:noFill/>
            <a:miter lim="800000"/>
            <a:headEnd/>
            <a:tailEnd/>
          </a:ln>
        </p:spPr>
        <p:txBody>
          <a:bodyPr wrap="square">
            <a:spAutoFit/>
          </a:bodyPr>
          <a:lstStyle/>
          <a:p>
            <a:pPr>
              <a:spcBef>
                <a:spcPct val="50000"/>
              </a:spcBef>
            </a:pPr>
            <a:r>
              <a:rPr lang="de-DE" sz="2800" dirty="0" smtClean="0"/>
              <a:t> </a:t>
            </a:r>
            <a:endParaRPr lang="en-US" sz="1400" b="1" dirty="0" smtClean="0"/>
          </a:p>
          <a:p>
            <a:pPr>
              <a:spcBef>
                <a:spcPct val="50000"/>
              </a:spcBef>
            </a:pPr>
            <a:endParaRPr lang="de-DE" sz="2800" b="1" dirty="0" smtClean="0"/>
          </a:p>
        </p:txBody>
      </p:sp>
      <p:graphicFrame>
        <p:nvGraphicFramePr>
          <p:cNvPr id="4" name="Tabelle 3"/>
          <p:cNvGraphicFramePr>
            <a:graphicFrameLocks noGrp="1"/>
          </p:cNvGraphicFramePr>
          <p:nvPr/>
        </p:nvGraphicFramePr>
        <p:xfrm>
          <a:off x="899592" y="818422"/>
          <a:ext cx="7881690" cy="4986904"/>
        </p:xfrm>
        <a:graphic>
          <a:graphicData uri="http://schemas.openxmlformats.org/drawingml/2006/table">
            <a:tbl>
              <a:tblPr/>
              <a:tblGrid>
                <a:gridCol w="1728192"/>
                <a:gridCol w="3456384"/>
                <a:gridCol w="2697114"/>
              </a:tblGrid>
              <a:tr h="360040">
                <a:tc>
                  <a:txBody>
                    <a:bodyPr/>
                    <a:lstStyle/>
                    <a:p>
                      <a:pPr>
                        <a:lnSpc>
                          <a:spcPct val="115000"/>
                        </a:lnSpc>
                        <a:spcAft>
                          <a:spcPts val="0"/>
                        </a:spcAft>
                      </a:pPr>
                      <a:endParaRPr lang="de-DE" sz="1400" dirty="0">
                        <a:latin typeface="Calibri"/>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1400" b="1" dirty="0" smtClean="0">
                          <a:latin typeface="Calibri"/>
                          <a:ea typeface="MS Mincho"/>
                          <a:cs typeface="Arial"/>
                        </a:rPr>
                        <a:t>BVU</a:t>
                      </a:r>
                      <a:r>
                        <a:rPr lang="de-DE" sz="1400" b="1" baseline="0" dirty="0" smtClean="0">
                          <a:latin typeface="Calibri"/>
                          <a:ea typeface="MS Mincho"/>
                          <a:cs typeface="Arial"/>
                        </a:rPr>
                        <a:t> </a:t>
                      </a:r>
                      <a:r>
                        <a:rPr lang="de-DE" sz="1400" b="1" baseline="0" dirty="0" err="1" smtClean="0">
                          <a:latin typeface="Calibri"/>
                          <a:ea typeface="MS Mincho"/>
                          <a:cs typeface="Arial"/>
                        </a:rPr>
                        <a:t>courses</a:t>
                      </a:r>
                      <a:endParaRPr lang="de-DE" sz="1400" dirty="0">
                        <a:latin typeface="Calibri"/>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1400" b="1" dirty="0" smtClean="0">
                          <a:latin typeface="Calibri"/>
                          <a:ea typeface="MS Mincho"/>
                          <a:cs typeface="Arial"/>
                        </a:rPr>
                        <a:t>MOOCs</a:t>
                      </a:r>
                      <a:endParaRPr lang="de-DE" sz="1400" dirty="0">
                        <a:latin typeface="Calibri"/>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4354">
                <a:tc>
                  <a:txBody>
                    <a:bodyPr/>
                    <a:lstStyle/>
                    <a:p>
                      <a:pPr>
                        <a:lnSpc>
                          <a:spcPct val="115000"/>
                        </a:lnSpc>
                        <a:spcAft>
                          <a:spcPts val="0"/>
                        </a:spcAft>
                      </a:pPr>
                      <a:endParaRPr lang="de-DE" sz="1400" dirty="0">
                        <a:latin typeface="Calibri"/>
                        <a:ea typeface="MS Mincho"/>
                        <a:cs typeface="Arial"/>
                      </a:endParaRPr>
                    </a:p>
                    <a:p>
                      <a:pPr>
                        <a:lnSpc>
                          <a:spcPct val="115000"/>
                        </a:lnSpc>
                        <a:spcAft>
                          <a:spcPts val="0"/>
                        </a:spcAft>
                      </a:pPr>
                      <a:r>
                        <a:rPr lang="de-DE" sz="1400" b="1" dirty="0" smtClean="0">
                          <a:latin typeface="Calibri"/>
                          <a:ea typeface="MS Mincho"/>
                          <a:cs typeface="Arial"/>
                        </a:rPr>
                        <a:t>Admission</a:t>
                      </a:r>
                      <a:endParaRPr lang="de-DE" sz="1400" b="1" dirty="0">
                        <a:latin typeface="Calibri"/>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de-DE" sz="1400" dirty="0">
                        <a:latin typeface="Calibri"/>
                        <a:ea typeface="MS Mincho"/>
                        <a:cs typeface="Arial"/>
                      </a:endParaRPr>
                    </a:p>
                    <a:p>
                      <a:pPr algn="ctr">
                        <a:lnSpc>
                          <a:spcPct val="115000"/>
                        </a:lnSpc>
                        <a:spcAft>
                          <a:spcPts val="0"/>
                        </a:spcAft>
                      </a:pPr>
                      <a:r>
                        <a:rPr lang="de-DE" sz="1400" baseline="0" dirty="0" smtClean="0">
                          <a:latin typeface="Calibri"/>
                          <a:ea typeface="MS Mincho"/>
                          <a:cs typeface="Arial"/>
                        </a:rPr>
                        <a:t> Open </a:t>
                      </a:r>
                      <a:r>
                        <a:rPr lang="de-DE" sz="1400" baseline="0" dirty="0" err="1" smtClean="0">
                          <a:latin typeface="Calibri"/>
                          <a:ea typeface="MS Mincho"/>
                          <a:cs typeface="Arial"/>
                        </a:rPr>
                        <a:t>to</a:t>
                      </a:r>
                      <a:r>
                        <a:rPr lang="de-DE" sz="1400" baseline="0" dirty="0" smtClean="0">
                          <a:latin typeface="Calibri"/>
                          <a:ea typeface="MS Mincho"/>
                          <a:cs typeface="Arial"/>
                        </a:rPr>
                        <a:t> </a:t>
                      </a:r>
                      <a:r>
                        <a:rPr lang="de-DE" sz="1400" baseline="0" dirty="0" err="1" smtClean="0">
                          <a:latin typeface="Calibri"/>
                          <a:ea typeface="MS Mincho"/>
                          <a:cs typeface="Arial"/>
                        </a:rPr>
                        <a:t>everybody</a:t>
                      </a:r>
                      <a:endParaRPr lang="de-DE" sz="1400" dirty="0">
                        <a:latin typeface="Calibri"/>
                        <a:ea typeface="MS Mincho"/>
                        <a:cs typeface="Arial"/>
                      </a:endParaRPr>
                    </a:p>
                    <a:p>
                      <a:pPr algn="ctr">
                        <a:lnSpc>
                          <a:spcPct val="115000"/>
                        </a:lnSpc>
                        <a:spcAft>
                          <a:spcPts val="0"/>
                        </a:spcAft>
                      </a:pPr>
                      <a:endParaRPr lang="de-DE" sz="1400" dirty="0">
                        <a:latin typeface="Calibri"/>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de-DE" sz="1400" dirty="0">
                        <a:latin typeface="Calibri"/>
                        <a:ea typeface="MS Mincho"/>
                        <a:cs typeface="Arial"/>
                      </a:endParaRPr>
                    </a:p>
                    <a:p>
                      <a:pPr algn="ctr">
                        <a:lnSpc>
                          <a:spcPct val="115000"/>
                        </a:lnSpc>
                        <a:spcAft>
                          <a:spcPts val="0"/>
                        </a:spcAft>
                      </a:pPr>
                      <a:r>
                        <a:rPr lang="de-DE" sz="1400" dirty="0" smtClean="0">
                          <a:latin typeface="Calibri"/>
                          <a:ea typeface="MS Mincho"/>
                          <a:cs typeface="Arial"/>
                        </a:rPr>
                        <a:t>Open</a:t>
                      </a:r>
                      <a:r>
                        <a:rPr lang="de-DE" sz="1400" baseline="0" dirty="0" smtClean="0">
                          <a:latin typeface="Calibri"/>
                          <a:ea typeface="MS Mincho"/>
                          <a:cs typeface="Arial"/>
                        </a:rPr>
                        <a:t> </a:t>
                      </a:r>
                      <a:r>
                        <a:rPr lang="de-DE" sz="1400" baseline="0" dirty="0" err="1" smtClean="0">
                          <a:latin typeface="Calibri"/>
                          <a:ea typeface="MS Mincho"/>
                          <a:cs typeface="Arial"/>
                        </a:rPr>
                        <a:t>to</a:t>
                      </a:r>
                      <a:r>
                        <a:rPr lang="de-DE" sz="1400" baseline="0" dirty="0" smtClean="0">
                          <a:latin typeface="Calibri"/>
                          <a:ea typeface="MS Mincho"/>
                          <a:cs typeface="Arial"/>
                        </a:rPr>
                        <a:t> </a:t>
                      </a:r>
                      <a:r>
                        <a:rPr lang="de-DE" sz="1400" baseline="0" dirty="0" err="1" smtClean="0">
                          <a:latin typeface="Calibri"/>
                          <a:ea typeface="MS Mincho"/>
                          <a:cs typeface="Arial"/>
                        </a:rPr>
                        <a:t>everybody</a:t>
                      </a:r>
                      <a:endParaRPr lang="de-DE" sz="1400" dirty="0">
                        <a:latin typeface="Calibri"/>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8482">
                <a:tc>
                  <a:txBody>
                    <a:bodyPr/>
                    <a:lstStyle/>
                    <a:p>
                      <a:pPr>
                        <a:lnSpc>
                          <a:spcPct val="115000"/>
                        </a:lnSpc>
                        <a:spcAft>
                          <a:spcPts val="0"/>
                        </a:spcAft>
                      </a:pPr>
                      <a:r>
                        <a:rPr lang="de-DE" sz="1400" b="1" dirty="0" smtClean="0">
                          <a:latin typeface="Calibri"/>
                          <a:ea typeface="MS Mincho"/>
                          <a:cs typeface="Arial"/>
                        </a:rPr>
                        <a:t>   </a:t>
                      </a:r>
                    </a:p>
                    <a:p>
                      <a:pPr>
                        <a:lnSpc>
                          <a:spcPct val="115000"/>
                        </a:lnSpc>
                        <a:spcAft>
                          <a:spcPts val="0"/>
                        </a:spcAft>
                      </a:pPr>
                      <a:r>
                        <a:rPr lang="de-DE" sz="1400" b="1" dirty="0" err="1" smtClean="0">
                          <a:latin typeface="Calibri"/>
                          <a:ea typeface="MS Mincho"/>
                          <a:cs typeface="Arial"/>
                        </a:rPr>
                        <a:t>Tuition</a:t>
                      </a:r>
                      <a:endParaRPr lang="de-DE" sz="1400" b="1" dirty="0">
                        <a:latin typeface="Calibri"/>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de-DE" sz="1400" dirty="0">
                        <a:latin typeface="Calibri"/>
                        <a:ea typeface="MS Mincho"/>
                        <a:cs typeface="Arial"/>
                      </a:endParaRPr>
                    </a:p>
                    <a:p>
                      <a:pPr algn="ctr">
                        <a:lnSpc>
                          <a:spcPct val="115000"/>
                        </a:lnSpc>
                        <a:spcAft>
                          <a:spcPts val="0"/>
                        </a:spcAft>
                      </a:pPr>
                      <a:r>
                        <a:rPr lang="de-DE" sz="1800" b="1" dirty="0" smtClean="0">
                          <a:solidFill>
                            <a:srgbClr val="0070C0"/>
                          </a:solidFill>
                          <a:latin typeface="Calibri"/>
                          <a:ea typeface="MS Mincho"/>
                          <a:cs typeface="Arial"/>
                        </a:rPr>
                        <a:t>Individual</a:t>
                      </a:r>
                      <a:r>
                        <a:rPr lang="de-DE" sz="1800" b="1" baseline="0" dirty="0" smtClean="0">
                          <a:solidFill>
                            <a:srgbClr val="0070C0"/>
                          </a:solidFill>
                          <a:latin typeface="Calibri"/>
                          <a:ea typeface="MS Mincho"/>
                          <a:cs typeface="Arial"/>
                        </a:rPr>
                        <a:t> </a:t>
                      </a:r>
                      <a:r>
                        <a:rPr lang="de-DE" sz="1800" b="1" baseline="0" dirty="0" err="1" smtClean="0">
                          <a:solidFill>
                            <a:srgbClr val="0070C0"/>
                          </a:solidFill>
                          <a:latin typeface="Calibri"/>
                          <a:ea typeface="MS Mincho"/>
                          <a:cs typeface="Arial"/>
                        </a:rPr>
                        <a:t>tuition</a:t>
                      </a:r>
                      <a:r>
                        <a:rPr lang="de-DE" sz="1800" b="1" baseline="0" dirty="0" smtClean="0">
                          <a:solidFill>
                            <a:srgbClr val="0070C0"/>
                          </a:solidFill>
                          <a:latin typeface="Calibri"/>
                          <a:ea typeface="MS Mincho"/>
                          <a:cs typeface="Arial"/>
                        </a:rPr>
                        <a:t> </a:t>
                      </a:r>
                      <a:r>
                        <a:rPr lang="de-DE" sz="1800" b="1" baseline="0" dirty="0" err="1" smtClean="0">
                          <a:solidFill>
                            <a:srgbClr val="0070C0"/>
                          </a:solidFill>
                          <a:latin typeface="Calibri"/>
                          <a:ea typeface="MS Mincho"/>
                          <a:cs typeface="Arial"/>
                        </a:rPr>
                        <a:t>by</a:t>
                      </a:r>
                      <a:r>
                        <a:rPr lang="de-DE" sz="1800" b="1" baseline="0" dirty="0" smtClean="0">
                          <a:solidFill>
                            <a:srgbClr val="0070C0"/>
                          </a:solidFill>
                          <a:latin typeface="Calibri"/>
                          <a:ea typeface="MS Mincho"/>
                          <a:cs typeface="Arial"/>
                        </a:rPr>
                        <a:t> </a:t>
                      </a:r>
                      <a:r>
                        <a:rPr lang="de-DE" sz="1800" b="1" baseline="0" dirty="0" err="1" smtClean="0">
                          <a:solidFill>
                            <a:srgbClr val="0070C0"/>
                          </a:solidFill>
                          <a:latin typeface="Calibri"/>
                          <a:ea typeface="MS Mincho"/>
                          <a:cs typeface="Arial"/>
                        </a:rPr>
                        <a:t>tele-tutors</a:t>
                      </a:r>
                      <a:endParaRPr lang="de-DE" sz="1800" b="1" dirty="0" smtClean="0">
                        <a:solidFill>
                          <a:srgbClr val="0070C0"/>
                        </a:solidFill>
                        <a:latin typeface="Calibri"/>
                        <a:ea typeface="MS Mincho"/>
                        <a:cs typeface="Arial"/>
                      </a:endParaRPr>
                    </a:p>
                    <a:p>
                      <a:pPr algn="ctr">
                        <a:lnSpc>
                          <a:spcPct val="115000"/>
                        </a:lnSpc>
                        <a:spcAft>
                          <a:spcPts val="0"/>
                        </a:spcAft>
                      </a:pPr>
                      <a:endParaRPr lang="de-DE" sz="1400" dirty="0">
                        <a:latin typeface="Calibri"/>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de-DE" sz="1400" baseline="0" dirty="0">
                        <a:latin typeface="Calibri"/>
                        <a:ea typeface="MS Mincho"/>
                        <a:cs typeface="Arial"/>
                      </a:endParaRPr>
                    </a:p>
                    <a:p>
                      <a:pPr algn="ctr">
                        <a:lnSpc>
                          <a:spcPct val="115000"/>
                        </a:lnSpc>
                        <a:spcAft>
                          <a:spcPts val="0"/>
                        </a:spcAft>
                      </a:pPr>
                      <a:r>
                        <a:rPr lang="de-DE" sz="1800" b="0" baseline="0" dirty="0" err="1" smtClean="0">
                          <a:solidFill>
                            <a:schemeClr val="tx1"/>
                          </a:solidFill>
                          <a:latin typeface="Calibri"/>
                          <a:ea typeface="MS Mincho"/>
                          <a:cs typeface="Arial"/>
                        </a:rPr>
                        <a:t>Mostly</a:t>
                      </a:r>
                      <a:r>
                        <a:rPr lang="de-DE" sz="1800" b="1" baseline="0" dirty="0" smtClean="0">
                          <a:solidFill>
                            <a:srgbClr val="FF0000"/>
                          </a:solidFill>
                          <a:latin typeface="Calibri"/>
                          <a:ea typeface="MS Mincho"/>
                          <a:cs typeface="Arial"/>
                        </a:rPr>
                        <a:t> </a:t>
                      </a:r>
                      <a:r>
                        <a:rPr lang="de-DE" sz="1800" b="1" baseline="0" dirty="0" err="1" smtClean="0">
                          <a:solidFill>
                            <a:srgbClr val="FF0000"/>
                          </a:solidFill>
                          <a:latin typeface="Calibri"/>
                          <a:ea typeface="MS Mincho"/>
                          <a:cs typeface="Arial"/>
                        </a:rPr>
                        <a:t>peer</a:t>
                      </a:r>
                      <a:r>
                        <a:rPr lang="de-DE" sz="1800" b="1" baseline="0" dirty="0" smtClean="0">
                          <a:solidFill>
                            <a:srgbClr val="FF0000"/>
                          </a:solidFill>
                          <a:latin typeface="Calibri"/>
                          <a:ea typeface="MS Mincho"/>
                          <a:cs typeface="Arial"/>
                        </a:rPr>
                        <a:t> </a:t>
                      </a:r>
                      <a:r>
                        <a:rPr lang="de-DE" sz="1800" b="1" baseline="0" dirty="0" err="1" smtClean="0">
                          <a:solidFill>
                            <a:srgbClr val="FF0000"/>
                          </a:solidFill>
                          <a:latin typeface="Calibri"/>
                          <a:ea typeface="MS Mincho"/>
                          <a:cs typeface="Arial"/>
                        </a:rPr>
                        <a:t>to</a:t>
                      </a:r>
                      <a:r>
                        <a:rPr lang="de-DE" sz="1800" b="1" baseline="0" dirty="0" smtClean="0">
                          <a:solidFill>
                            <a:srgbClr val="FF0000"/>
                          </a:solidFill>
                          <a:latin typeface="Calibri"/>
                          <a:ea typeface="MS Mincho"/>
                          <a:cs typeface="Arial"/>
                        </a:rPr>
                        <a:t> </a:t>
                      </a:r>
                      <a:r>
                        <a:rPr lang="de-DE" sz="1800" b="1" baseline="0" dirty="0" err="1" smtClean="0">
                          <a:solidFill>
                            <a:srgbClr val="FF0000"/>
                          </a:solidFill>
                          <a:latin typeface="Calibri"/>
                          <a:ea typeface="MS Mincho"/>
                          <a:cs typeface="Arial"/>
                        </a:rPr>
                        <a:t>peer</a:t>
                      </a:r>
                      <a:endParaRPr lang="de-DE" sz="1800" b="1" baseline="0" dirty="0">
                        <a:solidFill>
                          <a:srgbClr val="FF0000"/>
                        </a:solidFill>
                        <a:latin typeface="Calibri"/>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40298">
                <a:tc>
                  <a:txBody>
                    <a:bodyPr/>
                    <a:lstStyle/>
                    <a:p>
                      <a:pPr>
                        <a:lnSpc>
                          <a:spcPct val="115000"/>
                        </a:lnSpc>
                        <a:spcAft>
                          <a:spcPts val="0"/>
                        </a:spcAft>
                      </a:pPr>
                      <a:endParaRPr lang="de-DE" sz="1400" b="1" dirty="0" smtClean="0">
                        <a:latin typeface="Calibri"/>
                        <a:ea typeface="MS Mincho"/>
                        <a:cs typeface="Arial"/>
                      </a:endParaRPr>
                    </a:p>
                    <a:p>
                      <a:pPr>
                        <a:lnSpc>
                          <a:spcPct val="115000"/>
                        </a:lnSpc>
                        <a:spcAft>
                          <a:spcPts val="0"/>
                        </a:spcAft>
                      </a:pPr>
                      <a:r>
                        <a:rPr lang="de-DE" sz="1400" b="1" dirty="0" err="1" smtClean="0">
                          <a:latin typeface="Calibri"/>
                          <a:ea typeface="MS Mincho"/>
                          <a:cs typeface="Arial"/>
                        </a:rPr>
                        <a:t>Tuition</a:t>
                      </a:r>
                      <a:r>
                        <a:rPr lang="de-DE" sz="1400" b="1" dirty="0" smtClean="0">
                          <a:latin typeface="Calibri"/>
                          <a:ea typeface="MS Mincho"/>
                          <a:cs typeface="Arial"/>
                        </a:rPr>
                        <a:t> </a:t>
                      </a:r>
                      <a:r>
                        <a:rPr lang="de-DE" sz="1400" b="1" dirty="0" err="1" smtClean="0">
                          <a:latin typeface="Calibri"/>
                          <a:ea typeface="MS Mincho"/>
                          <a:cs typeface="Arial"/>
                        </a:rPr>
                        <a:t>fees</a:t>
                      </a:r>
                      <a:endParaRPr lang="de-DE" sz="1400" b="1" dirty="0">
                        <a:latin typeface="Calibri"/>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de-DE" sz="1400" dirty="0" smtClean="0">
                        <a:latin typeface="Calibri"/>
                        <a:ea typeface="MS Mincho"/>
                        <a:cs typeface="Arial"/>
                      </a:endParaRPr>
                    </a:p>
                    <a:p>
                      <a:pPr marL="0" marR="0" indent="0" algn="ctr" defTabSz="914400" rtl="0" eaLnBrk="1" fontAlgn="auto" latinLnBrk="0" hangingPunct="1">
                        <a:lnSpc>
                          <a:spcPct val="115000"/>
                        </a:lnSpc>
                        <a:spcBef>
                          <a:spcPts val="0"/>
                        </a:spcBef>
                        <a:spcAft>
                          <a:spcPts val="0"/>
                        </a:spcAft>
                        <a:buClrTx/>
                        <a:buSzTx/>
                        <a:buFontTx/>
                        <a:buNone/>
                        <a:tabLst/>
                        <a:defRPr/>
                      </a:pPr>
                      <a:r>
                        <a:rPr lang="de-DE" sz="1400" baseline="0" dirty="0" smtClean="0">
                          <a:latin typeface="Calibri"/>
                          <a:ea typeface="MS Mincho"/>
                          <a:cs typeface="Arial"/>
                        </a:rPr>
                        <a:t>Free </a:t>
                      </a:r>
                      <a:r>
                        <a:rPr lang="de-DE" sz="1400" baseline="0" dirty="0" err="1" smtClean="0">
                          <a:latin typeface="Calibri"/>
                          <a:ea typeface="MS Mincho"/>
                          <a:cs typeface="Arial"/>
                        </a:rPr>
                        <a:t>for</a:t>
                      </a:r>
                      <a:r>
                        <a:rPr lang="de-DE" sz="1400" baseline="0" dirty="0" smtClean="0">
                          <a:latin typeface="Calibri"/>
                          <a:ea typeface="MS Mincho"/>
                          <a:cs typeface="Arial"/>
                        </a:rPr>
                        <a:t> </a:t>
                      </a:r>
                      <a:r>
                        <a:rPr lang="de-DE" sz="1400" baseline="0" dirty="0" err="1" smtClean="0">
                          <a:latin typeface="Calibri"/>
                          <a:ea typeface="MS Mincho"/>
                          <a:cs typeface="Arial"/>
                        </a:rPr>
                        <a:t>students</a:t>
                      </a:r>
                      <a:r>
                        <a:rPr lang="de-DE" sz="1400" baseline="0" dirty="0" smtClean="0">
                          <a:latin typeface="Calibri"/>
                          <a:ea typeface="MS Mincho"/>
                          <a:cs typeface="Arial"/>
                        </a:rPr>
                        <a:t> </a:t>
                      </a:r>
                      <a:r>
                        <a:rPr lang="de-DE" sz="1400" baseline="0" dirty="0" err="1" smtClean="0">
                          <a:latin typeface="Calibri"/>
                          <a:ea typeface="MS Mincho"/>
                          <a:cs typeface="Arial"/>
                        </a:rPr>
                        <a:t>of</a:t>
                      </a:r>
                      <a:r>
                        <a:rPr lang="de-DE" sz="1400" baseline="0" dirty="0" smtClean="0">
                          <a:latin typeface="Calibri"/>
                          <a:ea typeface="MS Mincho"/>
                          <a:cs typeface="Arial"/>
                        </a:rPr>
                        <a:t> </a:t>
                      </a:r>
                      <a:r>
                        <a:rPr lang="de-DE" sz="1400" baseline="0" dirty="0" err="1" smtClean="0">
                          <a:latin typeface="Calibri"/>
                          <a:ea typeface="MS Mincho"/>
                          <a:cs typeface="Arial"/>
                        </a:rPr>
                        <a:t>member</a:t>
                      </a:r>
                      <a:r>
                        <a:rPr lang="de-DE" sz="1400" baseline="0" dirty="0" smtClean="0">
                          <a:latin typeface="Calibri"/>
                          <a:ea typeface="MS Mincho"/>
                          <a:cs typeface="Arial"/>
                        </a:rPr>
                        <a:t> </a:t>
                      </a:r>
                      <a:r>
                        <a:rPr lang="de-DE" sz="1400" baseline="0" dirty="0" err="1" smtClean="0">
                          <a:latin typeface="Calibri"/>
                          <a:ea typeface="MS Mincho"/>
                          <a:cs typeface="Arial"/>
                        </a:rPr>
                        <a:t>universities</a:t>
                      </a:r>
                      <a:r>
                        <a:rPr lang="de-DE" sz="1400" baseline="0" dirty="0" smtClean="0">
                          <a:latin typeface="Calibri"/>
                          <a:ea typeface="MS Mincho"/>
                          <a:cs typeface="Arial"/>
                        </a:rPr>
                        <a:t>;</a:t>
                      </a:r>
                    </a:p>
                    <a:p>
                      <a:pPr marL="0" marR="0" indent="0" algn="ctr" defTabSz="914400" rtl="0" eaLnBrk="1" fontAlgn="auto" latinLnBrk="0" hangingPunct="1">
                        <a:lnSpc>
                          <a:spcPct val="115000"/>
                        </a:lnSpc>
                        <a:spcBef>
                          <a:spcPts val="0"/>
                        </a:spcBef>
                        <a:spcAft>
                          <a:spcPts val="0"/>
                        </a:spcAft>
                        <a:buClrTx/>
                        <a:buSzTx/>
                        <a:buFontTx/>
                        <a:buNone/>
                        <a:tabLst/>
                        <a:defRPr/>
                      </a:pPr>
                      <a:r>
                        <a:rPr lang="de-DE" sz="1400" dirty="0" err="1" smtClean="0">
                          <a:latin typeface="Calibri"/>
                          <a:ea typeface="MS Mincho"/>
                          <a:cs typeface="Arial"/>
                        </a:rPr>
                        <a:t>other</a:t>
                      </a:r>
                      <a:r>
                        <a:rPr lang="de-DE" sz="1400" baseline="0" dirty="0" smtClean="0">
                          <a:latin typeface="Calibri"/>
                          <a:ea typeface="MS Mincho"/>
                          <a:cs typeface="Arial"/>
                        </a:rPr>
                        <a:t> </a:t>
                      </a:r>
                      <a:r>
                        <a:rPr lang="de-DE" sz="1400" baseline="0" dirty="0" err="1" smtClean="0">
                          <a:latin typeface="Calibri"/>
                          <a:ea typeface="MS Mincho"/>
                          <a:cs typeface="Arial"/>
                        </a:rPr>
                        <a:t>persons</a:t>
                      </a:r>
                      <a:r>
                        <a:rPr lang="de-DE" sz="1400" baseline="0" dirty="0" smtClean="0">
                          <a:latin typeface="Calibri"/>
                          <a:ea typeface="MS Mincho"/>
                          <a:cs typeface="Arial"/>
                        </a:rPr>
                        <a:t> </a:t>
                      </a:r>
                      <a:r>
                        <a:rPr lang="de-DE" sz="1400" baseline="0" dirty="0" err="1" smtClean="0">
                          <a:latin typeface="Calibri"/>
                          <a:ea typeface="MS Mincho"/>
                          <a:cs typeface="Arial"/>
                        </a:rPr>
                        <a:t>pay</a:t>
                      </a:r>
                      <a:r>
                        <a:rPr lang="de-DE" sz="1400" baseline="0" dirty="0" smtClean="0">
                          <a:latin typeface="Calibri"/>
                          <a:ea typeface="MS Mincho"/>
                          <a:cs typeface="Arial"/>
                        </a:rPr>
                        <a:t> a </a:t>
                      </a:r>
                      <a:r>
                        <a:rPr lang="de-DE" sz="1400" baseline="0" dirty="0" err="1" smtClean="0">
                          <a:latin typeface="Calibri"/>
                          <a:ea typeface="MS Mincho"/>
                          <a:cs typeface="Arial"/>
                        </a:rPr>
                        <a:t>fee</a:t>
                      </a:r>
                      <a:endParaRPr lang="de-DE" sz="1400" baseline="0" dirty="0" smtClean="0">
                        <a:latin typeface="Calibri"/>
                        <a:ea typeface="MS Mincho"/>
                        <a:cs typeface="Arial"/>
                      </a:endParaRPr>
                    </a:p>
                    <a:p>
                      <a:pPr marL="0" marR="0" indent="0" algn="ctr" defTabSz="914400" rtl="0" eaLnBrk="1" fontAlgn="auto" latinLnBrk="0" hangingPunct="1">
                        <a:lnSpc>
                          <a:spcPct val="115000"/>
                        </a:lnSpc>
                        <a:spcBef>
                          <a:spcPts val="0"/>
                        </a:spcBef>
                        <a:spcAft>
                          <a:spcPts val="0"/>
                        </a:spcAft>
                        <a:buClrTx/>
                        <a:buSzTx/>
                        <a:buFontTx/>
                        <a:buNone/>
                        <a:tabLst/>
                        <a:defRPr/>
                      </a:pPr>
                      <a:endParaRPr lang="de-DE" sz="1400" dirty="0" smtClean="0">
                        <a:latin typeface="Calibri"/>
                        <a:ea typeface="MS Mincho"/>
                        <a:cs typeface="Arial"/>
                      </a:endParaRPr>
                    </a:p>
                    <a:p>
                      <a:pPr algn="ctr">
                        <a:lnSpc>
                          <a:spcPct val="115000"/>
                        </a:lnSpc>
                        <a:spcAft>
                          <a:spcPts val="0"/>
                        </a:spcAft>
                      </a:pPr>
                      <a:endParaRPr lang="de-DE" sz="1400" dirty="0">
                        <a:latin typeface="Calibri"/>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de-DE" sz="1400" dirty="0" smtClean="0">
                        <a:latin typeface="Calibri"/>
                        <a:ea typeface="MS Mincho"/>
                        <a:cs typeface="Arial"/>
                      </a:endParaRPr>
                    </a:p>
                    <a:p>
                      <a:pPr algn="ctr">
                        <a:lnSpc>
                          <a:spcPct val="115000"/>
                        </a:lnSpc>
                        <a:spcAft>
                          <a:spcPts val="0"/>
                        </a:spcAft>
                      </a:pPr>
                      <a:r>
                        <a:rPr lang="de-DE" sz="1400" dirty="0" smtClean="0">
                          <a:latin typeface="Calibri"/>
                          <a:ea typeface="MS Mincho"/>
                          <a:cs typeface="Arial"/>
                        </a:rPr>
                        <a:t>Generally </a:t>
                      </a:r>
                      <a:r>
                        <a:rPr lang="de-DE" sz="1400" baseline="0" dirty="0" smtClean="0">
                          <a:latin typeface="Calibri"/>
                          <a:ea typeface="MS Mincho"/>
                          <a:cs typeface="Arial"/>
                        </a:rPr>
                        <a:t> </a:t>
                      </a:r>
                      <a:r>
                        <a:rPr lang="de-DE" sz="1400" baseline="0" dirty="0" err="1" smtClean="0">
                          <a:latin typeface="Calibri"/>
                          <a:ea typeface="MS Mincho"/>
                          <a:cs typeface="Arial"/>
                        </a:rPr>
                        <a:t>no</a:t>
                      </a:r>
                      <a:r>
                        <a:rPr lang="de-DE" sz="1400" baseline="0" dirty="0" smtClean="0">
                          <a:latin typeface="Calibri"/>
                          <a:ea typeface="MS Mincho"/>
                          <a:cs typeface="Arial"/>
                        </a:rPr>
                        <a:t> </a:t>
                      </a:r>
                      <a:r>
                        <a:rPr lang="de-DE" sz="1400" baseline="0" dirty="0" err="1" smtClean="0">
                          <a:latin typeface="Calibri"/>
                          <a:ea typeface="MS Mincho"/>
                          <a:cs typeface="Arial"/>
                        </a:rPr>
                        <a:t>f</a:t>
                      </a:r>
                      <a:r>
                        <a:rPr lang="de-DE" sz="1400" dirty="0" err="1" smtClean="0">
                          <a:latin typeface="Calibri"/>
                          <a:ea typeface="MS Mincho"/>
                          <a:cs typeface="Arial"/>
                        </a:rPr>
                        <a:t>ees</a:t>
                      </a:r>
                      <a:r>
                        <a:rPr lang="de-DE" sz="1400" dirty="0" smtClean="0">
                          <a:latin typeface="Calibri"/>
                          <a:ea typeface="MS Mincho"/>
                          <a:cs typeface="Arial"/>
                        </a:rPr>
                        <a:t>, but</a:t>
                      </a:r>
                    </a:p>
                    <a:p>
                      <a:pPr algn="ctr">
                        <a:lnSpc>
                          <a:spcPct val="115000"/>
                        </a:lnSpc>
                        <a:spcAft>
                          <a:spcPts val="0"/>
                        </a:spcAft>
                      </a:pPr>
                      <a:r>
                        <a:rPr lang="de-DE" sz="1400" baseline="0" dirty="0" err="1" smtClean="0">
                          <a:latin typeface="Calibri"/>
                          <a:ea typeface="MS Mincho"/>
                          <a:cs typeface="Arial"/>
                        </a:rPr>
                        <a:t>fees</a:t>
                      </a:r>
                      <a:r>
                        <a:rPr lang="de-DE" sz="1400" baseline="0" dirty="0" smtClean="0">
                          <a:latin typeface="Calibri"/>
                          <a:ea typeface="MS Mincho"/>
                          <a:cs typeface="Arial"/>
                        </a:rPr>
                        <a:t> </a:t>
                      </a:r>
                      <a:r>
                        <a:rPr lang="de-DE" sz="1400" baseline="0" dirty="0" err="1" smtClean="0">
                          <a:latin typeface="Calibri"/>
                          <a:ea typeface="MS Mincho"/>
                          <a:cs typeface="Arial"/>
                        </a:rPr>
                        <a:t>for</a:t>
                      </a:r>
                      <a:r>
                        <a:rPr lang="de-DE" sz="1400" baseline="0" dirty="0" smtClean="0">
                          <a:latin typeface="Calibri"/>
                          <a:ea typeface="MS Mincho"/>
                          <a:cs typeface="Arial"/>
                        </a:rPr>
                        <a:t> </a:t>
                      </a:r>
                      <a:r>
                        <a:rPr lang="de-DE" sz="1400" baseline="0" dirty="0" err="1" smtClean="0">
                          <a:latin typeface="Calibri"/>
                          <a:ea typeface="MS Mincho"/>
                          <a:cs typeface="Arial"/>
                        </a:rPr>
                        <a:t>special</a:t>
                      </a:r>
                      <a:r>
                        <a:rPr lang="de-DE" sz="1400" baseline="0" dirty="0" smtClean="0">
                          <a:latin typeface="Calibri"/>
                          <a:ea typeface="MS Mincho"/>
                          <a:cs typeface="Arial"/>
                        </a:rPr>
                        <a:t> </a:t>
                      </a:r>
                      <a:r>
                        <a:rPr lang="de-DE" sz="1400" baseline="0" dirty="0" err="1" smtClean="0">
                          <a:latin typeface="Calibri"/>
                          <a:ea typeface="MS Mincho"/>
                          <a:cs typeface="Arial"/>
                        </a:rPr>
                        <a:t>offers</a:t>
                      </a:r>
                      <a:r>
                        <a:rPr lang="de-DE" sz="1400" baseline="0" dirty="0" smtClean="0">
                          <a:latin typeface="Calibri"/>
                          <a:ea typeface="MS Mincho"/>
                          <a:cs typeface="Arial"/>
                        </a:rPr>
                        <a:t> (e.g. „</a:t>
                      </a:r>
                      <a:r>
                        <a:rPr lang="de-DE" sz="1400" baseline="0" dirty="0" err="1" smtClean="0">
                          <a:latin typeface="Calibri"/>
                          <a:ea typeface="MS Mincho"/>
                          <a:cs typeface="Arial"/>
                        </a:rPr>
                        <a:t>signature</a:t>
                      </a:r>
                      <a:r>
                        <a:rPr lang="de-DE" sz="1400" baseline="0" dirty="0" smtClean="0">
                          <a:latin typeface="Calibri"/>
                          <a:ea typeface="MS Mincho"/>
                          <a:cs typeface="Arial"/>
                        </a:rPr>
                        <a:t> </a:t>
                      </a:r>
                      <a:r>
                        <a:rPr lang="de-DE" sz="1400" baseline="0" dirty="0" err="1" smtClean="0">
                          <a:latin typeface="Calibri"/>
                          <a:ea typeface="MS Mincho"/>
                          <a:cs typeface="Arial"/>
                        </a:rPr>
                        <a:t>track</a:t>
                      </a:r>
                      <a:r>
                        <a:rPr lang="de-DE" sz="1400" baseline="0" dirty="0" smtClean="0">
                          <a:latin typeface="Calibri"/>
                          <a:ea typeface="MS Mincho"/>
                          <a:cs typeface="Arial"/>
                        </a:rPr>
                        <a:t>“)</a:t>
                      </a:r>
                      <a:endParaRPr lang="de-DE" sz="1400" dirty="0">
                        <a:latin typeface="Calibri"/>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74534">
                <a:tc>
                  <a:txBody>
                    <a:bodyPr/>
                    <a:lstStyle/>
                    <a:p>
                      <a:pPr>
                        <a:lnSpc>
                          <a:spcPct val="115000"/>
                        </a:lnSpc>
                        <a:spcAft>
                          <a:spcPts val="0"/>
                        </a:spcAft>
                      </a:pPr>
                      <a:endParaRPr lang="de-DE" sz="1400" dirty="0">
                        <a:latin typeface="Calibri"/>
                        <a:ea typeface="MS Mincho"/>
                        <a:cs typeface="Arial"/>
                      </a:endParaRPr>
                    </a:p>
                    <a:p>
                      <a:pPr>
                        <a:lnSpc>
                          <a:spcPct val="115000"/>
                        </a:lnSpc>
                        <a:spcAft>
                          <a:spcPts val="0"/>
                        </a:spcAft>
                      </a:pPr>
                      <a:r>
                        <a:rPr lang="de-DE" sz="1400" b="1" dirty="0" err="1" smtClean="0">
                          <a:latin typeface="Calibri"/>
                          <a:ea typeface="MS Mincho"/>
                          <a:cs typeface="Arial"/>
                        </a:rPr>
                        <a:t>Credits</a:t>
                      </a:r>
                      <a:endParaRPr lang="de-DE" sz="1400" dirty="0">
                        <a:latin typeface="Calibri"/>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de-DE" sz="1400" dirty="0">
                        <a:latin typeface="Calibri"/>
                        <a:ea typeface="MS Mincho"/>
                        <a:cs typeface="Arial"/>
                      </a:endParaRPr>
                    </a:p>
                    <a:p>
                      <a:pPr algn="ctr">
                        <a:lnSpc>
                          <a:spcPct val="115000"/>
                        </a:lnSpc>
                        <a:spcAft>
                          <a:spcPts val="0"/>
                        </a:spcAft>
                      </a:pPr>
                      <a:r>
                        <a:rPr lang="de-DE" sz="1400" dirty="0" err="1" smtClean="0">
                          <a:latin typeface="Calibri"/>
                          <a:ea typeface="MS Mincho"/>
                          <a:cs typeface="Arial"/>
                        </a:rPr>
                        <a:t>Credits</a:t>
                      </a:r>
                      <a:r>
                        <a:rPr lang="de-DE" sz="1400" baseline="0" dirty="0" smtClean="0">
                          <a:latin typeface="Calibri"/>
                          <a:ea typeface="MS Mincho"/>
                          <a:cs typeface="Arial"/>
                        </a:rPr>
                        <a:t> </a:t>
                      </a:r>
                      <a:r>
                        <a:rPr lang="de-DE" sz="1400" baseline="0" dirty="0" err="1" smtClean="0">
                          <a:latin typeface="Calibri"/>
                          <a:ea typeface="MS Mincho"/>
                          <a:cs typeface="Arial"/>
                        </a:rPr>
                        <a:t>given</a:t>
                      </a:r>
                      <a:r>
                        <a:rPr lang="de-DE" sz="1400" baseline="0" dirty="0" smtClean="0">
                          <a:latin typeface="Calibri"/>
                          <a:ea typeface="MS Mincho"/>
                          <a:cs typeface="Arial"/>
                        </a:rPr>
                        <a:t> </a:t>
                      </a:r>
                      <a:r>
                        <a:rPr lang="de-DE" sz="1400" baseline="0" dirty="0" err="1" smtClean="0">
                          <a:latin typeface="Calibri"/>
                          <a:ea typeface="MS Mincho"/>
                          <a:cs typeface="Arial"/>
                        </a:rPr>
                        <a:t>for</a:t>
                      </a:r>
                      <a:r>
                        <a:rPr lang="de-DE" sz="1400" baseline="0" dirty="0" smtClean="0">
                          <a:latin typeface="Calibri"/>
                          <a:ea typeface="MS Mincho"/>
                          <a:cs typeface="Arial"/>
                        </a:rPr>
                        <a:t> all </a:t>
                      </a:r>
                      <a:r>
                        <a:rPr lang="de-DE" sz="1400" baseline="0" dirty="0" err="1" smtClean="0">
                          <a:latin typeface="Calibri"/>
                          <a:ea typeface="MS Mincho"/>
                          <a:cs typeface="Arial"/>
                        </a:rPr>
                        <a:t>courses</a:t>
                      </a:r>
                      <a:r>
                        <a:rPr lang="de-DE" sz="1400" baseline="0" dirty="0" smtClean="0">
                          <a:latin typeface="Calibri"/>
                          <a:ea typeface="MS Mincho"/>
                          <a:cs typeface="Arial"/>
                        </a:rPr>
                        <a:t>; </a:t>
                      </a:r>
                      <a:r>
                        <a:rPr lang="de-DE" sz="1400" baseline="0" dirty="0" err="1" smtClean="0">
                          <a:latin typeface="Calibri"/>
                          <a:ea typeface="MS Mincho"/>
                          <a:cs typeface="Arial"/>
                        </a:rPr>
                        <a:t>acknowledgement</a:t>
                      </a:r>
                      <a:r>
                        <a:rPr lang="de-DE" sz="1400" baseline="0" dirty="0" smtClean="0">
                          <a:latin typeface="Calibri"/>
                          <a:ea typeface="MS Mincho"/>
                          <a:cs typeface="Arial"/>
                        </a:rPr>
                        <a:t>  </a:t>
                      </a:r>
                      <a:r>
                        <a:rPr lang="de-DE" sz="1400" baseline="0" dirty="0" err="1" smtClean="0">
                          <a:latin typeface="Calibri"/>
                          <a:ea typeface="MS Mincho"/>
                          <a:cs typeface="Arial"/>
                        </a:rPr>
                        <a:t>regulated</a:t>
                      </a:r>
                      <a:r>
                        <a:rPr lang="de-DE" sz="1400" baseline="0" dirty="0" smtClean="0">
                          <a:latin typeface="Calibri"/>
                          <a:ea typeface="MS Mincho"/>
                          <a:cs typeface="Arial"/>
                        </a:rPr>
                        <a:t> </a:t>
                      </a:r>
                      <a:r>
                        <a:rPr lang="de-DE" sz="1400" baseline="0" dirty="0" err="1" smtClean="0">
                          <a:latin typeface="Calibri"/>
                          <a:ea typeface="MS Mincho"/>
                          <a:cs typeface="Arial"/>
                        </a:rPr>
                        <a:t>by</a:t>
                      </a:r>
                      <a:r>
                        <a:rPr lang="de-DE" sz="1400" baseline="0" dirty="0" smtClean="0">
                          <a:latin typeface="Calibri"/>
                          <a:ea typeface="MS Mincho"/>
                          <a:cs typeface="Arial"/>
                        </a:rPr>
                        <a:t> </a:t>
                      </a:r>
                      <a:r>
                        <a:rPr lang="de-DE" sz="1400" baseline="0" dirty="0" err="1" smtClean="0">
                          <a:latin typeface="Calibri"/>
                          <a:ea typeface="MS Mincho"/>
                          <a:cs typeface="Arial"/>
                        </a:rPr>
                        <a:t>universities</a:t>
                      </a:r>
                      <a:endParaRPr lang="de-DE" sz="1400" dirty="0">
                        <a:latin typeface="Calibri"/>
                        <a:ea typeface="MS Mincho"/>
                        <a:cs typeface="Arial"/>
                      </a:endParaRPr>
                    </a:p>
                    <a:p>
                      <a:pPr algn="ctr">
                        <a:lnSpc>
                          <a:spcPct val="115000"/>
                        </a:lnSpc>
                        <a:spcAft>
                          <a:spcPts val="0"/>
                        </a:spcAft>
                      </a:pPr>
                      <a:endParaRPr lang="de-DE" sz="1400" dirty="0">
                        <a:latin typeface="Calibri"/>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de-DE" sz="1400" dirty="0">
                        <a:latin typeface="Calibri"/>
                        <a:ea typeface="MS Mincho"/>
                        <a:cs typeface="Arial"/>
                      </a:endParaRPr>
                    </a:p>
                    <a:p>
                      <a:pPr algn="ctr">
                        <a:lnSpc>
                          <a:spcPct val="115000"/>
                        </a:lnSpc>
                        <a:spcAft>
                          <a:spcPts val="0"/>
                        </a:spcAft>
                      </a:pPr>
                      <a:r>
                        <a:rPr lang="de-DE" sz="1400" dirty="0" smtClean="0">
                          <a:latin typeface="Calibri"/>
                          <a:ea typeface="MS Mincho"/>
                          <a:cs typeface="Arial"/>
                        </a:rPr>
                        <a:t>?</a:t>
                      </a:r>
                      <a:endParaRPr lang="de-DE" sz="1400" dirty="0">
                        <a:latin typeface="Calibri"/>
                        <a:ea typeface="MS Mincho"/>
                        <a:cs typeface="Arial"/>
                      </a:endParaRPr>
                    </a:p>
                    <a:p>
                      <a:pPr algn="ctr">
                        <a:lnSpc>
                          <a:spcPct val="115000"/>
                        </a:lnSpc>
                        <a:spcAft>
                          <a:spcPts val="0"/>
                        </a:spcAft>
                      </a:pPr>
                      <a:endParaRPr lang="de-DE" sz="1400" dirty="0">
                        <a:latin typeface="Calibri"/>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9580">
                <a:tc>
                  <a:txBody>
                    <a:bodyPr/>
                    <a:lstStyle/>
                    <a:p>
                      <a:pPr>
                        <a:lnSpc>
                          <a:spcPct val="115000"/>
                        </a:lnSpc>
                        <a:spcAft>
                          <a:spcPts val="0"/>
                        </a:spcAft>
                      </a:pPr>
                      <a:endParaRPr lang="de-DE" sz="1400" b="1" dirty="0" smtClean="0">
                        <a:latin typeface="Calibri"/>
                        <a:ea typeface="MS Mincho"/>
                        <a:cs typeface="Arial"/>
                      </a:endParaRPr>
                    </a:p>
                    <a:p>
                      <a:pPr>
                        <a:lnSpc>
                          <a:spcPct val="115000"/>
                        </a:lnSpc>
                        <a:spcAft>
                          <a:spcPts val="0"/>
                        </a:spcAft>
                      </a:pPr>
                      <a:r>
                        <a:rPr lang="de-DE" sz="1400" b="1" dirty="0" err="1" smtClean="0">
                          <a:latin typeface="Calibri"/>
                          <a:ea typeface="MS Mincho"/>
                          <a:cs typeface="Arial"/>
                        </a:rPr>
                        <a:t>Completion</a:t>
                      </a:r>
                      <a:r>
                        <a:rPr lang="de-DE" sz="1400" b="1" dirty="0" smtClean="0">
                          <a:latin typeface="Calibri"/>
                          <a:ea typeface="MS Mincho"/>
                          <a:cs typeface="Arial"/>
                        </a:rPr>
                        <a:t> rate</a:t>
                      </a:r>
                      <a:endParaRPr lang="de-DE" sz="1400" b="1" dirty="0">
                        <a:latin typeface="Calibri"/>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de-DE" sz="1800" dirty="0" smtClean="0">
                          <a:latin typeface="Calibri"/>
                          <a:ea typeface="MS Mincho"/>
                          <a:cs typeface="Arial"/>
                        </a:rPr>
                        <a:t>  </a:t>
                      </a:r>
                    </a:p>
                    <a:p>
                      <a:pPr marL="0" marR="0" indent="0" algn="ctr" defTabSz="914400" rtl="0" eaLnBrk="1" fontAlgn="auto" latinLnBrk="0" hangingPunct="1">
                        <a:lnSpc>
                          <a:spcPct val="115000"/>
                        </a:lnSpc>
                        <a:spcBef>
                          <a:spcPts val="0"/>
                        </a:spcBef>
                        <a:spcAft>
                          <a:spcPts val="0"/>
                        </a:spcAft>
                        <a:buClrTx/>
                        <a:buSzTx/>
                        <a:buFontTx/>
                        <a:buNone/>
                        <a:tabLst/>
                        <a:defRPr/>
                      </a:pPr>
                      <a:r>
                        <a:rPr lang="de-DE" sz="1800" b="1" dirty="0" smtClean="0">
                          <a:solidFill>
                            <a:srgbClr val="0070C0"/>
                          </a:solidFill>
                          <a:latin typeface="Calibri"/>
                          <a:ea typeface="MS Mincho"/>
                          <a:cs typeface="Arial"/>
                        </a:rPr>
                        <a:t> &gt; 50%</a:t>
                      </a:r>
                    </a:p>
                    <a:p>
                      <a:pPr algn="ctr">
                        <a:lnSpc>
                          <a:spcPct val="115000"/>
                        </a:lnSpc>
                        <a:spcAft>
                          <a:spcPts val="0"/>
                        </a:spcAft>
                      </a:pPr>
                      <a:endParaRPr lang="de-DE" sz="1400" dirty="0">
                        <a:latin typeface="Calibri"/>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de-DE" sz="1800" b="1" dirty="0" smtClean="0">
                        <a:solidFill>
                          <a:srgbClr val="C00000"/>
                        </a:solidFill>
                        <a:latin typeface="Calibri"/>
                        <a:ea typeface="MS Mincho"/>
                        <a:cs typeface="Arial"/>
                      </a:endParaRPr>
                    </a:p>
                    <a:p>
                      <a:pPr marL="0" marR="0" indent="0" algn="ctr" defTabSz="914400" rtl="0" eaLnBrk="1" fontAlgn="auto" latinLnBrk="0" hangingPunct="1">
                        <a:lnSpc>
                          <a:spcPct val="115000"/>
                        </a:lnSpc>
                        <a:spcBef>
                          <a:spcPts val="0"/>
                        </a:spcBef>
                        <a:spcAft>
                          <a:spcPts val="0"/>
                        </a:spcAft>
                        <a:buClrTx/>
                        <a:buSzTx/>
                        <a:buFontTx/>
                        <a:buNone/>
                        <a:tabLst/>
                        <a:defRPr/>
                      </a:pPr>
                      <a:r>
                        <a:rPr lang="de-DE" sz="1800" b="0" dirty="0" err="1" smtClean="0">
                          <a:solidFill>
                            <a:schemeClr val="tx1"/>
                          </a:solidFill>
                          <a:latin typeface="Calibri"/>
                          <a:ea typeface="MS Mincho"/>
                          <a:cs typeface="Arial"/>
                        </a:rPr>
                        <a:t>Mostly</a:t>
                      </a:r>
                      <a:r>
                        <a:rPr lang="de-DE" sz="1800" b="1" dirty="0" smtClean="0">
                          <a:solidFill>
                            <a:srgbClr val="C00000"/>
                          </a:solidFill>
                          <a:latin typeface="Calibri"/>
                          <a:ea typeface="MS Mincho"/>
                          <a:cs typeface="Arial"/>
                        </a:rPr>
                        <a:t> &lt; 10%</a:t>
                      </a:r>
                    </a:p>
                    <a:p>
                      <a:pPr algn="ctr">
                        <a:lnSpc>
                          <a:spcPct val="115000"/>
                        </a:lnSpc>
                        <a:spcAft>
                          <a:spcPts val="0"/>
                        </a:spcAft>
                      </a:pPr>
                      <a:endParaRPr lang="de-DE" sz="1400" b="1" dirty="0">
                        <a:solidFill>
                          <a:srgbClr val="C00000"/>
                        </a:solidFill>
                        <a:latin typeface="Calibri"/>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Text Box 2"/>
          <p:cNvSpPr txBox="1">
            <a:spLocks noChangeArrowheads="1"/>
          </p:cNvSpPr>
          <p:nvPr/>
        </p:nvSpPr>
        <p:spPr bwMode="auto">
          <a:xfrm>
            <a:off x="2330450" y="531813"/>
            <a:ext cx="6629400" cy="523220"/>
          </a:xfrm>
          <a:prstGeom prst="rect">
            <a:avLst/>
          </a:prstGeom>
          <a:noFill/>
          <a:ln w="9525">
            <a:noFill/>
            <a:miter lim="800000"/>
            <a:headEnd/>
            <a:tailEnd/>
          </a:ln>
        </p:spPr>
        <p:txBody>
          <a:bodyPr wrap="square">
            <a:spAutoFit/>
          </a:bodyPr>
          <a:lstStyle/>
          <a:p>
            <a:pPr algn="r"/>
            <a:r>
              <a:rPr lang="de-DE" sz="2800" b="1" dirty="0" err="1" smtClean="0">
                <a:solidFill>
                  <a:srgbClr val="0046B4"/>
                </a:solidFill>
              </a:rPr>
              <a:t>Conclusion</a:t>
            </a:r>
            <a:r>
              <a:rPr lang="de-DE" sz="2800" b="1" dirty="0" smtClean="0">
                <a:solidFill>
                  <a:srgbClr val="0046B4"/>
                </a:solidFill>
              </a:rPr>
              <a:t> </a:t>
            </a:r>
            <a:endParaRPr lang="de-DE" sz="2800" b="1" dirty="0">
              <a:solidFill>
                <a:srgbClr val="0046B4"/>
              </a:solidFill>
            </a:endParaRPr>
          </a:p>
        </p:txBody>
      </p:sp>
      <p:sp>
        <p:nvSpPr>
          <p:cNvPr id="235523" name="Text Box 3"/>
          <p:cNvSpPr txBox="1">
            <a:spLocks noChangeArrowheads="1"/>
          </p:cNvSpPr>
          <p:nvPr/>
        </p:nvSpPr>
        <p:spPr bwMode="auto">
          <a:xfrm>
            <a:off x="923925" y="1844824"/>
            <a:ext cx="7848600" cy="4401205"/>
          </a:xfrm>
          <a:prstGeom prst="rect">
            <a:avLst/>
          </a:prstGeom>
          <a:noFill/>
          <a:ln w="9525">
            <a:noFill/>
            <a:miter lim="800000"/>
            <a:headEnd/>
            <a:tailEnd/>
          </a:ln>
        </p:spPr>
        <p:txBody>
          <a:bodyPr wrap="square">
            <a:spAutoFit/>
          </a:bodyPr>
          <a:lstStyle/>
          <a:p>
            <a:pPr>
              <a:spcBef>
                <a:spcPct val="50000"/>
              </a:spcBef>
            </a:pPr>
            <a:r>
              <a:rPr lang="en-US" sz="2800" b="1" dirty="0" smtClean="0">
                <a:solidFill>
                  <a:srgbClr val="00B050"/>
                </a:solidFill>
              </a:rPr>
              <a:t>BVU</a:t>
            </a:r>
            <a:r>
              <a:rPr lang="en-US" sz="2800" dirty="0" smtClean="0"/>
              <a:t>’s target group: </a:t>
            </a:r>
            <a:r>
              <a:rPr lang="en-US" sz="2800" b="1" dirty="0" smtClean="0">
                <a:solidFill>
                  <a:srgbClr val="00B050"/>
                </a:solidFill>
              </a:rPr>
              <a:t>undergraduate students</a:t>
            </a:r>
          </a:p>
          <a:p>
            <a:pPr>
              <a:spcBef>
                <a:spcPct val="50000"/>
              </a:spcBef>
            </a:pPr>
            <a:r>
              <a:rPr lang="en-US" sz="2800" b="1" dirty="0" smtClean="0">
                <a:solidFill>
                  <a:srgbClr val="00B050"/>
                </a:solidFill>
              </a:rPr>
              <a:t>BVU</a:t>
            </a:r>
            <a:r>
              <a:rPr lang="en-US" sz="2800" dirty="0" smtClean="0"/>
              <a:t> puts </a:t>
            </a:r>
            <a:r>
              <a:rPr lang="en-US" sz="2800" b="1" dirty="0" smtClean="0">
                <a:solidFill>
                  <a:srgbClr val="00B050"/>
                </a:solidFill>
              </a:rPr>
              <a:t>interaction </a:t>
            </a:r>
            <a:r>
              <a:rPr lang="en-US" sz="2800" dirty="0" smtClean="0"/>
              <a:t>first and accepts the fundamental role of the teacher / tutor for the success of education (cf. John Hattie)</a:t>
            </a:r>
          </a:p>
          <a:p>
            <a:pPr>
              <a:spcBef>
                <a:spcPct val="50000"/>
              </a:spcBef>
            </a:pPr>
            <a:r>
              <a:rPr lang="en-US" sz="2800" b="1" dirty="0" smtClean="0">
                <a:solidFill>
                  <a:srgbClr val="C00000"/>
                </a:solidFill>
              </a:rPr>
              <a:t>MOOCs</a:t>
            </a:r>
            <a:r>
              <a:rPr lang="en-US" sz="2800" b="1" dirty="0" smtClean="0"/>
              <a:t> </a:t>
            </a:r>
            <a:r>
              <a:rPr lang="en-US" sz="2800" dirty="0" smtClean="0"/>
              <a:t>best suited for </a:t>
            </a:r>
            <a:r>
              <a:rPr lang="en-US" sz="2800" b="1" dirty="0" smtClean="0">
                <a:solidFill>
                  <a:srgbClr val="C00000"/>
                </a:solidFill>
              </a:rPr>
              <a:t>professional development </a:t>
            </a:r>
            <a:r>
              <a:rPr lang="en-US" sz="2800" dirty="0" smtClean="0"/>
              <a:t>(cf. Diana </a:t>
            </a:r>
            <a:r>
              <a:rPr lang="en-US" sz="2800" dirty="0" err="1" smtClean="0"/>
              <a:t>Laurillard</a:t>
            </a:r>
            <a:r>
              <a:rPr lang="en-US" sz="2800" dirty="0" smtClean="0"/>
              <a:t>)</a:t>
            </a:r>
          </a:p>
          <a:p>
            <a:pPr>
              <a:spcBef>
                <a:spcPct val="50000"/>
              </a:spcBef>
            </a:pPr>
            <a:endParaRPr lang="en-US" sz="2800" dirty="0" smtClean="0">
              <a:solidFill>
                <a:srgbClr val="00B050"/>
              </a:solidFill>
            </a:endParaRPr>
          </a:p>
          <a:p>
            <a:pPr>
              <a:spcBef>
                <a:spcPct val="50000"/>
              </a:spcBef>
            </a:pPr>
            <a:endParaRPr lang="de-DE" sz="2800" b="1" dirty="0" smtClean="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Text Box 2"/>
          <p:cNvSpPr txBox="1">
            <a:spLocks noChangeArrowheads="1"/>
          </p:cNvSpPr>
          <p:nvPr/>
        </p:nvSpPr>
        <p:spPr bwMode="auto">
          <a:xfrm>
            <a:off x="2330450" y="531813"/>
            <a:ext cx="6629400" cy="523220"/>
          </a:xfrm>
          <a:prstGeom prst="rect">
            <a:avLst/>
          </a:prstGeom>
          <a:noFill/>
          <a:ln w="9525">
            <a:noFill/>
            <a:miter lim="800000"/>
            <a:headEnd/>
            <a:tailEnd/>
          </a:ln>
        </p:spPr>
        <p:txBody>
          <a:bodyPr wrap="square">
            <a:spAutoFit/>
          </a:bodyPr>
          <a:lstStyle/>
          <a:p>
            <a:pPr algn="r"/>
            <a:r>
              <a:rPr lang="de-DE" sz="2800" b="1" dirty="0" err="1" smtClean="0">
                <a:solidFill>
                  <a:srgbClr val="0046B4"/>
                </a:solidFill>
              </a:rPr>
              <a:t>Conclusion</a:t>
            </a:r>
            <a:r>
              <a:rPr lang="de-DE" sz="2800" b="1" dirty="0" smtClean="0">
                <a:solidFill>
                  <a:srgbClr val="0046B4"/>
                </a:solidFill>
              </a:rPr>
              <a:t> </a:t>
            </a:r>
            <a:endParaRPr lang="de-DE" sz="2800" b="1" dirty="0">
              <a:solidFill>
                <a:srgbClr val="0046B4"/>
              </a:solidFill>
            </a:endParaRPr>
          </a:p>
        </p:txBody>
      </p:sp>
      <p:sp>
        <p:nvSpPr>
          <p:cNvPr id="235523" name="Text Box 3"/>
          <p:cNvSpPr txBox="1">
            <a:spLocks noChangeArrowheads="1"/>
          </p:cNvSpPr>
          <p:nvPr/>
        </p:nvSpPr>
        <p:spPr bwMode="auto">
          <a:xfrm>
            <a:off x="1043607" y="1412776"/>
            <a:ext cx="7416825" cy="6340778"/>
          </a:xfrm>
          <a:prstGeom prst="rect">
            <a:avLst/>
          </a:prstGeom>
          <a:noFill/>
          <a:ln w="9525">
            <a:noFill/>
            <a:miter lim="800000"/>
            <a:headEnd/>
            <a:tailEnd/>
          </a:ln>
        </p:spPr>
        <p:txBody>
          <a:bodyPr wrap="square">
            <a:spAutoFit/>
          </a:bodyPr>
          <a:lstStyle/>
          <a:p>
            <a:pPr>
              <a:spcBef>
                <a:spcPct val="50000"/>
              </a:spcBef>
            </a:pPr>
            <a:r>
              <a:rPr lang="en-US" sz="2800" dirty="0" smtClean="0"/>
              <a:t>Perhaps the most important effect of MOOCs:</a:t>
            </a:r>
          </a:p>
          <a:p>
            <a:pPr>
              <a:spcBef>
                <a:spcPct val="50000"/>
              </a:spcBef>
            </a:pPr>
            <a:r>
              <a:rPr lang="en-US" sz="2800" dirty="0" smtClean="0"/>
              <a:t>Web-</a:t>
            </a:r>
            <a:r>
              <a:rPr lang="en-US" sz="2800" dirty="0" err="1" smtClean="0"/>
              <a:t>beased</a:t>
            </a:r>
            <a:r>
              <a:rPr lang="en-US" sz="2800" dirty="0" smtClean="0"/>
              <a:t> learning and web-based teaching are back on the agenda</a:t>
            </a:r>
          </a:p>
          <a:p>
            <a:pPr>
              <a:spcBef>
                <a:spcPct val="50000"/>
              </a:spcBef>
            </a:pPr>
            <a:r>
              <a:rPr lang="en-US" sz="2800" b="1" dirty="0" smtClean="0">
                <a:solidFill>
                  <a:srgbClr val="00B050"/>
                </a:solidFill>
              </a:rPr>
              <a:t>Cooperation</a:t>
            </a:r>
            <a:r>
              <a:rPr lang="en-US" sz="2800" b="1" dirty="0" smtClean="0"/>
              <a:t> </a:t>
            </a:r>
            <a:r>
              <a:rPr lang="en-US" sz="2800" dirty="0" smtClean="0"/>
              <a:t>among universities in web-based teaching should be put on the agenda – especially in state funded HE systems.</a:t>
            </a:r>
          </a:p>
          <a:p>
            <a:pPr>
              <a:spcBef>
                <a:spcPct val="50000"/>
              </a:spcBef>
            </a:pPr>
            <a:r>
              <a:rPr lang="en-US" sz="2800" b="1" smtClean="0">
                <a:solidFill>
                  <a:srgbClr val="00B050"/>
                </a:solidFill>
              </a:rPr>
              <a:t>Cooperation</a:t>
            </a:r>
            <a:r>
              <a:rPr lang="en-US" sz="2800" smtClean="0"/>
              <a:t> makes </a:t>
            </a:r>
            <a:r>
              <a:rPr lang="en-US" sz="2800" dirty="0" smtClean="0"/>
              <a:t>online teaching much more </a:t>
            </a:r>
            <a:r>
              <a:rPr lang="en-US" sz="2800" b="1" dirty="0" smtClean="0">
                <a:solidFill>
                  <a:srgbClr val="00B050"/>
                </a:solidFill>
              </a:rPr>
              <a:t>affordable</a:t>
            </a:r>
            <a:r>
              <a:rPr lang="en-US" sz="2800" dirty="0" smtClean="0"/>
              <a:t> and much more </a:t>
            </a:r>
            <a:r>
              <a:rPr lang="en-US" sz="2800" b="1" dirty="0" smtClean="0">
                <a:solidFill>
                  <a:srgbClr val="00B050"/>
                </a:solidFill>
              </a:rPr>
              <a:t>feasible</a:t>
            </a:r>
          </a:p>
          <a:p>
            <a:pPr>
              <a:spcBef>
                <a:spcPct val="50000"/>
              </a:spcBef>
            </a:pPr>
            <a:endParaRPr lang="en-US" sz="2800" b="1" dirty="0" smtClean="0"/>
          </a:p>
          <a:p>
            <a:pPr>
              <a:spcBef>
                <a:spcPct val="50000"/>
              </a:spcBef>
            </a:pPr>
            <a:endParaRPr lang="en-US" sz="2800" dirty="0" smtClean="0">
              <a:solidFill>
                <a:srgbClr val="00B050"/>
              </a:solidFill>
            </a:endParaRPr>
          </a:p>
          <a:p>
            <a:pPr>
              <a:spcBef>
                <a:spcPct val="50000"/>
              </a:spcBef>
            </a:pPr>
            <a:endParaRPr lang="de-DE" sz="2800" b="1" dirty="0" smtClean="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Rechteck 4"/>
          <p:cNvSpPr>
            <a:spLocks noChangeArrowheads="1"/>
          </p:cNvSpPr>
          <p:nvPr/>
        </p:nvSpPr>
        <p:spPr bwMode="auto">
          <a:xfrm>
            <a:off x="863600" y="1268760"/>
            <a:ext cx="7416800" cy="5509200"/>
          </a:xfrm>
          <a:prstGeom prst="rect">
            <a:avLst/>
          </a:prstGeom>
          <a:noFill/>
          <a:ln w="9525">
            <a:noFill/>
            <a:miter lim="800000"/>
            <a:headEnd/>
            <a:tailEnd/>
          </a:ln>
        </p:spPr>
        <p:txBody>
          <a:bodyPr wrap="square">
            <a:spAutoFit/>
          </a:bodyPr>
          <a:lstStyle/>
          <a:p>
            <a:pPr algn="ctr" eaLnBrk="0" hangingPunct="0"/>
            <a:endParaRPr lang="de-DE" sz="3200" b="1" dirty="0" smtClean="0">
              <a:solidFill>
                <a:schemeClr val="accent2"/>
              </a:solidFill>
              <a:latin typeface="+mj-lt"/>
              <a:ea typeface="+mj-ea"/>
              <a:cs typeface="+mj-cs"/>
            </a:endParaRPr>
          </a:p>
          <a:p>
            <a:pPr algn="ctr" eaLnBrk="0" hangingPunct="0"/>
            <a:r>
              <a:rPr lang="de-DE" sz="3200" b="1" dirty="0" err="1" smtClean="0">
                <a:solidFill>
                  <a:schemeClr val="accent2"/>
                </a:solidFill>
                <a:latin typeface="+mj-lt"/>
                <a:ea typeface="+mj-ea"/>
                <a:cs typeface="+mj-cs"/>
              </a:rPr>
              <a:t>Thank</a:t>
            </a:r>
            <a:r>
              <a:rPr lang="de-DE" sz="3200" b="1" dirty="0" smtClean="0">
                <a:solidFill>
                  <a:schemeClr val="accent2"/>
                </a:solidFill>
                <a:latin typeface="+mj-lt"/>
                <a:ea typeface="+mj-ea"/>
                <a:cs typeface="+mj-cs"/>
              </a:rPr>
              <a:t> </a:t>
            </a:r>
            <a:r>
              <a:rPr lang="de-DE" sz="3200" b="1" dirty="0" err="1" smtClean="0">
                <a:solidFill>
                  <a:schemeClr val="accent2"/>
                </a:solidFill>
                <a:latin typeface="+mj-lt"/>
                <a:ea typeface="+mj-ea"/>
                <a:cs typeface="+mj-cs"/>
              </a:rPr>
              <a:t>you</a:t>
            </a:r>
            <a:r>
              <a:rPr lang="de-DE" sz="3200" b="1" dirty="0" smtClean="0">
                <a:solidFill>
                  <a:schemeClr val="accent2"/>
                </a:solidFill>
                <a:latin typeface="+mj-lt"/>
                <a:ea typeface="+mj-ea"/>
                <a:cs typeface="+mj-cs"/>
              </a:rPr>
              <a:t> </a:t>
            </a:r>
            <a:r>
              <a:rPr lang="de-DE" sz="3200" b="1" dirty="0" err="1" smtClean="0">
                <a:solidFill>
                  <a:schemeClr val="accent2"/>
                </a:solidFill>
                <a:latin typeface="+mj-lt"/>
                <a:ea typeface="+mj-ea"/>
                <a:cs typeface="+mj-cs"/>
              </a:rPr>
              <a:t>for</a:t>
            </a:r>
            <a:r>
              <a:rPr lang="de-DE" sz="3200" b="1" dirty="0" smtClean="0">
                <a:solidFill>
                  <a:schemeClr val="accent2"/>
                </a:solidFill>
                <a:latin typeface="+mj-lt"/>
                <a:ea typeface="+mj-ea"/>
                <a:cs typeface="+mj-cs"/>
              </a:rPr>
              <a:t> </a:t>
            </a:r>
            <a:r>
              <a:rPr lang="de-DE" sz="3200" b="1" dirty="0" err="1" smtClean="0">
                <a:solidFill>
                  <a:schemeClr val="accent2"/>
                </a:solidFill>
                <a:latin typeface="+mj-lt"/>
                <a:ea typeface="+mj-ea"/>
                <a:cs typeface="+mj-cs"/>
              </a:rPr>
              <a:t>your</a:t>
            </a:r>
            <a:r>
              <a:rPr lang="de-DE" sz="3200" b="1" dirty="0" smtClean="0">
                <a:solidFill>
                  <a:schemeClr val="accent2"/>
                </a:solidFill>
                <a:latin typeface="+mj-lt"/>
                <a:ea typeface="+mj-ea"/>
                <a:cs typeface="+mj-cs"/>
              </a:rPr>
              <a:t> </a:t>
            </a:r>
            <a:r>
              <a:rPr lang="de-DE" sz="3200" b="1" dirty="0" err="1" smtClean="0">
                <a:solidFill>
                  <a:schemeClr val="accent2"/>
                </a:solidFill>
                <a:latin typeface="+mj-lt"/>
                <a:ea typeface="+mj-ea"/>
                <a:cs typeface="+mj-cs"/>
              </a:rPr>
              <a:t>attention</a:t>
            </a:r>
            <a:endParaRPr lang="de-DE" sz="3200" b="1" dirty="0" smtClean="0">
              <a:solidFill>
                <a:schemeClr val="accent2"/>
              </a:solidFill>
              <a:latin typeface="+mj-lt"/>
              <a:ea typeface="+mj-ea"/>
              <a:cs typeface="+mj-cs"/>
            </a:endParaRPr>
          </a:p>
          <a:p>
            <a:pPr algn="ctr" eaLnBrk="0" hangingPunct="0"/>
            <a:endParaRPr lang="de-DE" sz="3200" b="1" dirty="0" smtClean="0">
              <a:solidFill>
                <a:schemeClr val="accent2"/>
              </a:solidFill>
              <a:latin typeface="+mj-lt"/>
              <a:ea typeface="+mj-ea"/>
              <a:cs typeface="+mj-cs"/>
            </a:endParaRPr>
          </a:p>
          <a:p>
            <a:pPr algn="ctr" eaLnBrk="0" hangingPunct="0"/>
            <a:r>
              <a:rPr lang="de-DE" sz="3200" b="1" dirty="0" err="1" smtClean="0">
                <a:solidFill>
                  <a:schemeClr val="accent2"/>
                </a:solidFill>
                <a:latin typeface="+mj-lt"/>
                <a:ea typeface="+mj-ea"/>
                <a:cs typeface="+mj-cs"/>
              </a:rPr>
              <a:t>Your</a:t>
            </a:r>
            <a:r>
              <a:rPr lang="de-DE" sz="3200" b="1" dirty="0" smtClean="0">
                <a:solidFill>
                  <a:schemeClr val="accent2"/>
                </a:solidFill>
                <a:latin typeface="+mj-lt"/>
                <a:ea typeface="+mj-ea"/>
                <a:cs typeface="+mj-cs"/>
              </a:rPr>
              <a:t> </a:t>
            </a:r>
            <a:r>
              <a:rPr lang="de-DE" sz="3200" b="1" dirty="0" err="1" smtClean="0">
                <a:solidFill>
                  <a:schemeClr val="accent2"/>
                </a:solidFill>
                <a:latin typeface="+mj-lt"/>
                <a:ea typeface="+mj-ea"/>
                <a:cs typeface="+mj-cs"/>
              </a:rPr>
              <a:t>questions</a:t>
            </a:r>
            <a:r>
              <a:rPr lang="de-DE" sz="3200" b="1" dirty="0" smtClean="0">
                <a:solidFill>
                  <a:schemeClr val="accent2"/>
                </a:solidFill>
                <a:latin typeface="+mj-lt"/>
                <a:ea typeface="+mj-ea"/>
                <a:cs typeface="+mj-cs"/>
              </a:rPr>
              <a:t> </a:t>
            </a:r>
            <a:r>
              <a:rPr lang="de-DE" sz="3200" b="1" dirty="0" err="1" smtClean="0">
                <a:solidFill>
                  <a:schemeClr val="accent2"/>
                </a:solidFill>
                <a:latin typeface="+mj-lt"/>
                <a:ea typeface="+mj-ea"/>
                <a:cs typeface="+mj-cs"/>
              </a:rPr>
              <a:t>are</a:t>
            </a:r>
            <a:r>
              <a:rPr lang="de-DE" sz="3200" b="1" dirty="0" smtClean="0">
                <a:solidFill>
                  <a:schemeClr val="accent2"/>
                </a:solidFill>
                <a:latin typeface="+mj-lt"/>
                <a:ea typeface="+mj-ea"/>
                <a:cs typeface="+mj-cs"/>
              </a:rPr>
              <a:t> </a:t>
            </a:r>
            <a:r>
              <a:rPr lang="de-DE" sz="3200" b="1" dirty="0" err="1" smtClean="0">
                <a:solidFill>
                  <a:schemeClr val="accent2"/>
                </a:solidFill>
                <a:latin typeface="+mj-lt"/>
                <a:ea typeface="+mj-ea"/>
                <a:cs typeface="+mj-cs"/>
              </a:rPr>
              <a:t>most</a:t>
            </a:r>
            <a:r>
              <a:rPr lang="de-DE" sz="3200" b="1" dirty="0" smtClean="0">
                <a:solidFill>
                  <a:schemeClr val="accent2"/>
                </a:solidFill>
                <a:latin typeface="+mj-lt"/>
                <a:ea typeface="+mj-ea"/>
                <a:cs typeface="+mj-cs"/>
              </a:rPr>
              <a:t> </a:t>
            </a:r>
            <a:r>
              <a:rPr lang="de-DE" sz="3200" b="1" dirty="0" err="1" smtClean="0">
                <a:solidFill>
                  <a:schemeClr val="accent2"/>
                </a:solidFill>
                <a:latin typeface="+mj-lt"/>
                <a:ea typeface="+mj-ea"/>
                <a:cs typeface="+mj-cs"/>
              </a:rPr>
              <a:t>welcome</a:t>
            </a:r>
            <a:endParaRPr lang="de-DE" sz="3200" b="1" dirty="0" smtClean="0">
              <a:solidFill>
                <a:schemeClr val="accent2"/>
              </a:solidFill>
              <a:latin typeface="+mj-lt"/>
              <a:ea typeface="+mj-ea"/>
              <a:cs typeface="+mj-cs"/>
            </a:endParaRPr>
          </a:p>
          <a:p>
            <a:pPr algn="ctr" eaLnBrk="0" hangingPunct="0"/>
            <a:endParaRPr lang="de-DE" sz="3200" b="1" dirty="0" smtClean="0">
              <a:solidFill>
                <a:schemeClr val="accent2"/>
              </a:solidFill>
              <a:latin typeface="+mj-lt"/>
              <a:ea typeface="+mj-ea"/>
              <a:cs typeface="+mj-cs"/>
            </a:endParaRPr>
          </a:p>
          <a:p>
            <a:pPr algn="ctr" eaLnBrk="0" hangingPunct="0"/>
            <a:r>
              <a:rPr lang="de-DE" sz="3200" b="1" dirty="0" err="1" smtClean="0">
                <a:solidFill>
                  <a:schemeClr val="accent2"/>
                </a:solidFill>
                <a:latin typeface="+mj-lt"/>
                <a:ea typeface="+mj-ea"/>
                <a:cs typeface="+mj-cs"/>
              </a:rPr>
              <a:t>Please</a:t>
            </a:r>
            <a:r>
              <a:rPr lang="de-DE" sz="3200" b="1" dirty="0" smtClean="0">
                <a:solidFill>
                  <a:schemeClr val="accent2"/>
                </a:solidFill>
                <a:latin typeface="+mj-lt"/>
                <a:ea typeface="+mj-ea"/>
                <a:cs typeface="+mj-cs"/>
              </a:rPr>
              <a:t> </a:t>
            </a:r>
            <a:r>
              <a:rPr lang="de-DE" sz="3200" b="1" dirty="0" err="1" smtClean="0">
                <a:solidFill>
                  <a:schemeClr val="accent2"/>
                </a:solidFill>
                <a:latin typeface="+mj-lt"/>
                <a:ea typeface="+mj-ea"/>
                <a:cs typeface="+mj-cs"/>
              </a:rPr>
              <a:t>take</a:t>
            </a:r>
            <a:r>
              <a:rPr lang="de-DE" sz="3200" b="1" dirty="0" smtClean="0">
                <a:solidFill>
                  <a:schemeClr val="accent2"/>
                </a:solidFill>
                <a:latin typeface="+mj-lt"/>
                <a:ea typeface="+mj-ea"/>
                <a:cs typeface="+mj-cs"/>
              </a:rPr>
              <a:t> a </a:t>
            </a:r>
            <a:r>
              <a:rPr lang="de-DE" sz="3200" b="1" dirty="0" err="1" smtClean="0">
                <a:solidFill>
                  <a:schemeClr val="accent2"/>
                </a:solidFill>
                <a:latin typeface="+mj-lt"/>
                <a:ea typeface="+mj-ea"/>
                <a:cs typeface="+mj-cs"/>
              </a:rPr>
              <a:t>leaflet</a:t>
            </a:r>
            <a:endParaRPr lang="de-DE" sz="3200" b="1" dirty="0" smtClean="0">
              <a:solidFill>
                <a:schemeClr val="accent2"/>
              </a:solidFill>
              <a:latin typeface="+mj-lt"/>
              <a:ea typeface="+mj-ea"/>
              <a:cs typeface="+mj-cs"/>
            </a:endParaRPr>
          </a:p>
          <a:p>
            <a:pPr algn="ctr" eaLnBrk="0" hangingPunct="0"/>
            <a:endParaRPr lang="de-DE" sz="4000" b="1" dirty="0" smtClean="0">
              <a:solidFill>
                <a:schemeClr val="accent2"/>
              </a:solidFill>
              <a:latin typeface="+mj-lt"/>
              <a:ea typeface="+mj-ea"/>
              <a:cs typeface="+mj-cs"/>
            </a:endParaRPr>
          </a:p>
          <a:p>
            <a:pPr algn="ctr" eaLnBrk="0" hangingPunct="0"/>
            <a:endParaRPr lang="de-DE" sz="4000" b="1" dirty="0">
              <a:solidFill>
                <a:schemeClr val="accent2"/>
              </a:solidFill>
              <a:latin typeface="+mj-lt"/>
              <a:ea typeface="+mj-ea"/>
              <a:cs typeface="+mj-cs"/>
            </a:endParaRPr>
          </a:p>
          <a:p>
            <a:pPr algn="ctr"/>
            <a:endParaRPr lang="de-DE" sz="4000" b="1" dirty="0">
              <a:solidFill>
                <a:srgbClr val="0000FF"/>
              </a:solidFill>
            </a:endParaRPr>
          </a:p>
          <a:p>
            <a:pPr algn="ctr"/>
            <a:endParaRPr lang="de-DE" sz="4000" dirty="0"/>
          </a:p>
        </p:txBody>
      </p:sp>
      <p:sp>
        <p:nvSpPr>
          <p:cNvPr id="3" name="Rechteck 2"/>
          <p:cNvSpPr/>
          <p:nvPr/>
        </p:nvSpPr>
        <p:spPr>
          <a:xfrm>
            <a:off x="2286000" y="5157192"/>
            <a:ext cx="4572000" cy="461665"/>
          </a:xfrm>
          <a:prstGeom prst="rect">
            <a:avLst/>
          </a:prstGeom>
        </p:spPr>
        <p:txBody>
          <a:bodyPr wrap="square">
            <a:spAutoFit/>
          </a:bodyPr>
          <a:lstStyle/>
          <a:p>
            <a:pPr algn="ctr" eaLnBrk="0" hangingPunct="0"/>
            <a:r>
              <a:rPr lang="de-DE" sz="2400" b="1" dirty="0" err="1" smtClean="0">
                <a:solidFill>
                  <a:schemeClr val="accent2"/>
                </a:solidFill>
              </a:rPr>
              <a:t>Contact</a:t>
            </a:r>
            <a:r>
              <a:rPr lang="de-DE" sz="2400" b="1" dirty="0" smtClean="0">
                <a:solidFill>
                  <a:schemeClr val="accent2"/>
                </a:solidFill>
              </a:rPr>
              <a:t>:</a:t>
            </a:r>
            <a:r>
              <a:rPr lang="ru-RU" sz="2400" b="1" dirty="0" smtClean="0">
                <a:solidFill>
                  <a:schemeClr val="accent2"/>
                </a:solidFill>
              </a:rPr>
              <a:t> </a:t>
            </a:r>
            <a:r>
              <a:rPr lang="de-DE" sz="2400" b="1" dirty="0" smtClean="0">
                <a:solidFill>
                  <a:schemeClr val="accent6"/>
                </a:solidFill>
              </a:rPr>
              <a:t>paul.ruehl@vhb.org</a:t>
            </a:r>
            <a:endParaRPr lang="de-DE" sz="2400" dirty="0"/>
          </a:p>
        </p:txBody>
      </p:sp>
    </p:spTree>
    <p:extLst>
      <p:ext uri="{BB962C8B-B14F-4D97-AF65-F5344CB8AC3E}">
        <p14:creationId xmlns:p14="http://schemas.microsoft.com/office/powerpoint/2010/main" val="4201343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7"/>
          <p:cNvSpPr txBox="1">
            <a:spLocks noChangeArrowheads="1"/>
          </p:cNvSpPr>
          <p:nvPr/>
        </p:nvSpPr>
        <p:spPr bwMode="auto">
          <a:xfrm>
            <a:off x="1043608" y="2132856"/>
            <a:ext cx="8784976" cy="10361617"/>
          </a:xfrm>
          <a:prstGeom prst="rect">
            <a:avLst/>
          </a:prstGeom>
          <a:noFill/>
          <a:ln w="9525">
            <a:noFill/>
            <a:miter lim="800000"/>
            <a:headEnd/>
            <a:tailEnd/>
          </a:ln>
          <a:effectLst/>
        </p:spPr>
        <p:txBody>
          <a:bodyPr wrap="square">
            <a:spAutoFit/>
          </a:bodyPr>
          <a:lstStyle/>
          <a:p>
            <a:pPr marL="514350" indent="-514350">
              <a:spcBef>
                <a:spcPct val="50000"/>
              </a:spcBef>
              <a:buFontTx/>
              <a:buAutoNum type="arabicPeriod"/>
            </a:pPr>
            <a:r>
              <a:rPr lang="de-DE" sz="2400" b="1" dirty="0" err="1" smtClean="0"/>
              <a:t>A</a:t>
            </a:r>
            <a:r>
              <a:rPr lang="de-DE" sz="2400" b="1" dirty="0" err="1" smtClean="0">
                <a:latin typeface="Arial" charset="0"/>
              </a:rPr>
              <a:t>ims</a:t>
            </a:r>
            <a:r>
              <a:rPr lang="de-DE" sz="2400" b="1" dirty="0" smtClean="0">
                <a:latin typeface="Arial" charset="0"/>
              </a:rPr>
              <a:t> </a:t>
            </a:r>
            <a:r>
              <a:rPr lang="de-DE" sz="2400" b="1" dirty="0" err="1" smtClean="0">
                <a:latin typeface="Arial" charset="0"/>
              </a:rPr>
              <a:t>and</a:t>
            </a:r>
            <a:r>
              <a:rPr lang="de-DE" sz="2400" b="1" dirty="0" smtClean="0">
                <a:latin typeface="Arial" charset="0"/>
              </a:rPr>
              <a:t> </a:t>
            </a:r>
            <a:r>
              <a:rPr lang="de-DE" sz="2400" b="1" dirty="0" err="1" smtClean="0">
                <a:latin typeface="Arial" charset="0"/>
              </a:rPr>
              <a:t>tasks</a:t>
            </a:r>
            <a:r>
              <a:rPr lang="de-DE" sz="2400" b="1" dirty="0" smtClean="0">
                <a:latin typeface="Arial" charset="0"/>
              </a:rPr>
              <a:t> </a:t>
            </a:r>
            <a:r>
              <a:rPr lang="de-DE" sz="2400" b="1" dirty="0" err="1" smtClean="0">
                <a:latin typeface="Arial" charset="0"/>
              </a:rPr>
              <a:t>of</a:t>
            </a:r>
            <a:r>
              <a:rPr lang="de-DE" sz="2400" b="1" dirty="0" smtClean="0">
                <a:latin typeface="Arial" charset="0"/>
              </a:rPr>
              <a:t> </a:t>
            </a:r>
            <a:r>
              <a:rPr lang="de-DE" sz="2400" b="1" dirty="0" err="1" smtClean="0">
                <a:latin typeface="Arial" charset="0"/>
              </a:rPr>
              <a:t>the</a:t>
            </a:r>
            <a:r>
              <a:rPr lang="de-DE" sz="2400" b="1" dirty="0" smtClean="0">
                <a:latin typeface="Arial" charset="0"/>
              </a:rPr>
              <a:t> BVU</a:t>
            </a:r>
          </a:p>
          <a:p>
            <a:pPr marL="514350" indent="-514350">
              <a:spcBef>
                <a:spcPct val="50000"/>
              </a:spcBef>
              <a:buFontTx/>
              <a:buAutoNum type="arabicPeriod"/>
            </a:pPr>
            <a:r>
              <a:rPr lang="de-DE" sz="2400" b="1" dirty="0" smtClean="0"/>
              <a:t>Key </a:t>
            </a:r>
            <a:r>
              <a:rPr lang="de-DE" sz="2400" b="1" dirty="0" err="1" smtClean="0"/>
              <a:t>facts</a:t>
            </a:r>
            <a:r>
              <a:rPr lang="de-DE" sz="2400" b="1" dirty="0" smtClean="0"/>
              <a:t> </a:t>
            </a:r>
            <a:r>
              <a:rPr lang="de-DE" sz="2400" b="1" dirty="0" err="1" smtClean="0"/>
              <a:t>and</a:t>
            </a:r>
            <a:r>
              <a:rPr lang="de-DE" sz="2400" b="1" dirty="0" smtClean="0"/>
              <a:t> </a:t>
            </a:r>
            <a:r>
              <a:rPr lang="de-DE" sz="2400" b="1" dirty="0" err="1" smtClean="0"/>
              <a:t>figures</a:t>
            </a:r>
            <a:endParaRPr lang="de-DE" sz="2400" b="1" dirty="0" smtClean="0"/>
          </a:p>
          <a:p>
            <a:pPr marL="514350" indent="-514350">
              <a:spcBef>
                <a:spcPct val="50000"/>
              </a:spcBef>
              <a:buFontTx/>
              <a:buAutoNum type="arabicPeriod"/>
            </a:pPr>
            <a:r>
              <a:rPr lang="de-DE" sz="2400" b="1" dirty="0" err="1" smtClean="0"/>
              <a:t>Principles</a:t>
            </a:r>
            <a:r>
              <a:rPr lang="de-DE" sz="2400" b="1" dirty="0" smtClean="0"/>
              <a:t> </a:t>
            </a:r>
            <a:r>
              <a:rPr lang="de-DE" sz="2400" b="1" dirty="0" err="1" smtClean="0"/>
              <a:t>and</a:t>
            </a:r>
            <a:r>
              <a:rPr lang="de-DE" sz="2400" b="1" dirty="0" smtClean="0"/>
              <a:t> </a:t>
            </a:r>
            <a:r>
              <a:rPr lang="de-DE" sz="2400" b="1" dirty="0" err="1" smtClean="0"/>
              <a:t>success</a:t>
            </a:r>
            <a:r>
              <a:rPr lang="de-DE" sz="2400" b="1" dirty="0" smtClean="0"/>
              <a:t> </a:t>
            </a:r>
            <a:r>
              <a:rPr lang="de-DE" sz="2400" b="1" dirty="0" err="1" smtClean="0"/>
              <a:t>factors</a:t>
            </a:r>
            <a:endParaRPr lang="de-DE" sz="2400" b="1" dirty="0" smtClean="0"/>
          </a:p>
          <a:p>
            <a:pPr marL="514350" indent="-514350">
              <a:spcBef>
                <a:spcPct val="50000"/>
              </a:spcBef>
              <a:buFontTx/>
              <a:buAutoNum type="arabicPeriod"/>
            </a:pPr>
            <a:r>
              <a:rPr lang="de-DE" sz="2400" b="1" dirty="0" smtClean="0"/>
              <a:t>The BVU </a:t>
            </a:r>
            <a:r>
              <a:rPr lang="de-DE" sz="2400" b="1" dirty="0" err="1" smtClean="0"/>
              <a:t>and</a:t>
            </a:r>
            <a:r>
              <a:rPr lang="de-DE" sz="2400" b="1" dirty="0" smtClean="0"/>
              <a:t> MOOCs</a:t>
            </a:r>
          </a:p>
          <a:p>
            <a:pPr marL="514350" indent="-514350">
              <a:spcBef>
                <a:spcPct val="50000"/>
              </a:spcBef>
            </a:pPr>
            <a:endParaRPr lang="de-DE" sz="2400" b="1" dirty="0" smtClean="0"/>
          </a:p>
          <a:p>
            <a:pPr marL="514350" indent="-514350">
              <a:spcBef>
                <a:spcPct val="50000"/>
              </a:spcBef>
              <a:buFontTx/>
              <a:buAutoNum type="arabicPeriod"/>
            </a:pPr>
            <a:endParaRPr lang="de-DE" sz="2400" dirty="0" smtClean="0">
              <a:solidFill>
                <a:schemeClr val="accent3">
                  <a:lumMod val="50000"/>
                </a:schemeClr>
              </a:solidFill>
            </a:endParaRPr>
          </a:p>
          <a:p>
            <a:pPr marL="514350" indent="-514350">
              <a:spcBef>
                <a:spcPct val="50000"/>
              </a:spcBef>
              <a:buFontTx/>
              <a:buAutoNum type="arabicPeriod"/>
            </a:pPr>
            <a:endParaRPr lang="de-DE" sz="2400" dirty="0" smtClean="0">
              <a:solidFill>
                <a:schemeClr val="accent3">
                  <a:lumMod val="50000"/>
                </a:schemeClr>
              </a:solidFill>
            </a:endParaRPr>
          </a:p>
          <a:p>
            <a:pPr marL="514350" indent="-514350">
              <a:spcBef>
                <a:spcPct val="50000"/>
              </a:spcBef>
              <a:buFontTx/>
              <a:buAutoNum type="arabicPeriod"/>
            </a:pPr>
            <a:endParaRPr lang="de-DE" sz="2400" dirty="0" smtClean="0">
              <a:solidFill>
                <a:schemeClr val="accent3">
                  <a:lumMod val="50000"/>
                </a:schemeClr>
              </a:solidFill>
            </a:endParaRPr>
          </a:p>
          <a:p>
            <a:pPr marL="514350" indent="-514350">
              <a:spcBef>
                <a:spcPct val="50000"/>
              </a:spcBef>
              <a:buFontTx/>
              <a:buAutoNum type="arabicPeriod"/>
            </a:pPr>
            <a:endParaRPr lang="de-DE" sz="2400" dirty="0" smtClean="0">
              <a:solidFill>
                <a:schemeClr val="accent3">
                  <a:lumMod val="50000"/>
                </a:schemeClr>
              </a:solidFill>
            </a:endParaRPr>
          </a:p>
          <a:p>
            <a:pPr marL="514350" indent="-514350">
              <a:spcBef>
                <a:spcPct val="50000"/>
              </a:spcBef>
              <a:buFontTx/>
              <a:buAutoNum type="arabicPeriod"/>
            </a:pPr>
            <a:endParaRPr lang="de-DE" sz="2400" dirty="0" smtClean="0">
              <a:solidFill>
                <a:schemeClr val="accent3">
                  <a:lumMod val="50000"/>
                </a:schemeClr>
              </a:solidFill>
            </a:endParaRPr>
          </a:p>
          <a:p>
            <a:pPr marL="514350" indent="-514350">
              <a:spcBef>
                <a:spcPct val="50000"/>
              </a:spcBef>
              <a:buFontTx/>
              <a:buAutoNum type="arabicPeriod"/>
            </a:pPr>
            <a:endParaRPr lang="de-DE" sz="2400" dirty="0" smtClean="0">
              <a:solidFill>
                <a:schemeClr val="accent3">
                  <a:lumMod val="50000"/>
                </a:schemeClr>
              </a:solidFill>
            </a:endParaRPr>
          </a:p>
          <a:p>
            <a:pPr marL="514350" indent="-514350">
              <a:spcBef>
                <a:spcPct val="50000"/>
              </a:spcBef>
              <a:buAutoNum type="arabicPeriod"/>
            </a:pPr>
            <a:endParaRPr lang="de-DE" sz="2400" b="1" dirty="0" smtClean="0">
              <a:latin typeface="Arial" charset="0"/>
            </a:endParaRPr>
          </a:p>
          <a:p>
            <a:pPr marL="514350" indent="-514350">
              <a:spcBef>
                <a:spcPct val="50000"/>
              </a:spcBef>
              <a:buAutoNum type="arabicPeriod"/>
            </a:pPr>
            <a:endParaRPr lang="de-DE" sz="2400" b="1" dirty="0" smtClean="0">
              <a:latin typeface="Arial" charset="0"/>
            </a:endParaRPr>
          </a:p>
          <a:p>
            <a:pPr marL="514350" indent="-514350">
              <a:spcBef>
                <a:spcPct val="50000"/>
              </a:spcBef>
              <a:buAutoNum type="arabicPeriod"/>
            </a:pPr>
            <a:endParaRPr lang="de-DE" sz="2400" b="1" dirty="0" smtClean="0">
              <a:latin typeface="Arial" charset="0"/>
            </a:endParaRPr>
          </a:p>
          <a:p>
            <a:pPr marL="514350" indent="-514350">
              <a:spcBef>
                <a:spcPct val="50000"/>
              </a:spcBef>
              <a:buAutoNum type="arabicPeriod"/>
            </a:pPr>
            <a:endParaRPr lang="de-DE" sz="2400" b="1" dirty="0" smtClean="0">
              <a:latin typeface="Arial" charset="0"/>
            </a:endParaRPr>
          </a:p>
          <a:p>
            <a:pPr marL="514350" indent="-514350">
              <a:spcBef>
                <a:spcPct val="50000"/>
              </a:spcBef>
            </a:pPr>
            <a:endParaRPr lang="de-DE" sz="2400" b="1" dirty="0" smtClean="0">
              <a:latin typeface="Arial" charset="0"/>
            </a:endParaRPr>
          </a:p>
          <a:p>
            <a:pPr marL="514350" indent="-514350">
              <a:spcBef>
                <a:spcPct val="50000"/>
              </a:spcBef>
              <a:buAutoNum type="arabicPeriod"/>
            </a:pPr>
            <a:endParaRPr lang="de-DE" sz="2400" b="1" dirty="0" smtClean="0">
              <a:latin typeface="Arial" charset="0"/>
            </a:endParaRPr>
          </a:p>
          <a:p>
            <a:pPr marL="514350" indent="-514350">
              <a:spcBef>
                <a:spcPct val="50000"/>
              </a:spcBef>
              <a:buAutoNum type="arabicPeriod"/>
            </a:pPr>
            <a:endParaRPr lang="de-DE" sz="2400" b="1" dirty="0" smtClean="0">
              <a:latin typeface="Arial" charset="0"/>
            </a:endParaRPr>
          </a:p>
          <a:p>
            <a:pPr marL="514350" indent="-514350">
              <a:spcBef>
                <a:spcPct val="50000"/>
              </a:spcBef>
              <a:buAutoNum type="arabicPeriod"/>
            </a:pPr>
            <a:endParaRPr lang="de-DE" sz="2400" dirty="0">
              <a:solidFill>
                <a:srgbClr val="0000FF"/>
              </a:solidFill>
              <a:latin typeface="Arial" charset="0"/>
            </a:endParaRPr>
          </a:p>
        </p:txBody>
      </p:sp>
      <p:sp>
        <p:nvSpPr>
          <p:cNvPr id="7" name="Titel 6"/>
          <p:cNvSpPr>
            <a:spLocks noGrp="1"/>
          </p:cNvSpPr>
          <p:nvPr>
            <p:ph type="title"/>
          </p:nvPr>
        </p:nvSpPr>
        <p:spPr/>
        <p:txBody>
          <a:bodyPr/>
          <a:lstStyle/>
          <a:p>
            <a:pPr algn="r"/>
            <a:r>
              <a:rPr lang="de-DE" b="1" kern="1200" dirty="0" err="1" smtClean="0">
                <a:solidFill>
                  <a:schemeClr val="accent2"/>
                </a:solidFill>
                <a:latin typeface="Arial" charset="0"/>
                <a:ea typeface="ＭＳ Ｐゴシック" charset="-128"/>
                <a:cs typeface="+mn-cs"/>
              </a:rPr>
              <a:t>Presentation</a:t>
            </a:r>
            <a:r>
              <a:rPr lang="de-DE" b="1" kern="1200" dirty="0" smtClean="0">
                <a:solidFill>
                  <a:schemeClr val="accent2"/>
                </a:solidFill>
                <a:latin typeface="Arial" charset="0"/>
                <a:ea typeface="ＭＳ Ｐゴシック" charset="-128"/>
                <a:cs typeface="+mn-cs"/>
              </a:rPr>
              <a:t> </a:t>
            </a:r>
            <a:r>
              <a:rPr lang="de-DE" b="1" kern="1200" dirty="0" err="1" smtClean="0">
                <a:solidFill>
                  <a:schemeClr val="accent2"/>
                </a:solidFill>
                <a:latin typeface="Arial" charset="0"/>
                <a:ea typeface="ＭＳ Ｐゴシック" charset="-128"/>
                <a:cs typeface="+mn-cs"/>
              </a:rPr>
              <a:t>Structure</a:t>
            </a:r>
            <a:endParaRPr lang="de-DE" b="1" kern="1200" dirty="0" smtClean="0">
              <a:solidFill>
                <a:schemeClr val="accent2"/>
              </a:solidFill>
              <a:latin typeface="Arial" charset="0"/>
              <a:ea typeface="ＭＳ Ｐゴシック" charset="-128"/>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1187624" y="1988840"/>
            <a:ext cx="7128792" cy="4539704"/>
          </a:xfrm>
          <a:prstGeom prst="rect">
            <a:avLst/>
          </a:prstGeom>
        </p:spPr>
        <p:txBody>
          <a:bodyPr wrap="square">
            <a:spAutoFit/>
          </a:bodyPr>
          <a:lstStyle/>
          <a:p>
            <a:pPr marL="514350" indent="-514350">
              <a:spcBef>
                <a:spcPct val="50000"/>
              </a:spcBef>
              <a:buAutoNum type="arabicPeriod"/>
            </a:pPr>
            <a:r>
              <a:rPr lang="de-DE" sz="2800" b="1" dirty="0" err="1" smtClean="0">
                <a:solidFill>
                  <a:schemeClr val="accent2"/>
                </a:solidFill>
              </a:rPr>
              <a:t>Aims</a:t>
            </a:r>
            <a:r>
              <a:rPr lang="de-DE" sz="2800" b="1" dirty="0" smtClean="0">
                <a:solidFill>
                  <a:schemeClr val="accent2"/>
                </a:solidFill>
              </a:rPr>
              <a:t> </a:t>
            </a:r>
            <a:r>
              <a:rPr lang="de-DE" sz="2800" b="1" dirty="0" err="1" smtClean="0">
                <a:solidFill>
                  <a:schemeClr val="accent2"/>
                </a:solidFill>
              </a:rPr>
              <a:t>and</a:t>
            </a:r>
            <a:r>
              <a:rPr lang="de-DE" sz="2800" b="1" dirty="0" smtClean="0">
                <a:solidFill>
                  <a:schemeClr val="accent2"/>
                </a:solidFill>
              </a:rPr>
              <a:t> </a:t>
            </a:r>
            <a:r>
              <a:rPr lang="de-DE" sz="2800" b="1" dirty="0" err="1" smtClean="0">
                <a:solidFill>
                  <a:schemeClr val="accent2"/>
                </a:solidFill>
              </a:rPr>
              <a:t>tasks</a:t>
            </a:r>
            <a:r>
              <a:rPr lang="de-DE" sz="2800" b="1" dirty="0" smtClean="0">
                <a:solidFill>
                  <a:schemeClr val="accent2"/>
                </a:solidFill>
              </a:rPr>
              <a:t> </a:t>
            </a:r>
            <a:r>
              <a:rPr lang="de-DE" sz="2800" b="1" dirty="0" err="1" smtClean="0">
                <a:solidFill>
                  <a:schemeClr val="accent2"/>
                </a:solidFill>
              </a:rPr>
              <a:t>of</a:t>
            </a:r>
            <a:r>
              <a:rPr lang="de-DE" sz="2800" b="1" dirty="0" smtClean="0">
                <a:solidFill>
                  <a:schemeClr val="accent2"/>
                </a:solidFill>
              </a:rPr>
              <a:t> </a:t>
            </a:r>
            <a:r>
              <a:rPr lang="de-DE" sz="2800" b="1" dirty="0" err="1" smtClean="0">
                <a:solidFill>
                  <a:schemeClr val="accent2"/>
                </a:solidFill>
              </a:rPr>
              <a:t>the</a:t>
            </a:r>
            <a:r>
              <a:rPr lang="de-DE" sz="2800" b="1" dirty="0" smtClean="0">
                <a:solidFill>
                  <a:schemeClr val="accent2"/>
                </a:solidFill>
              </a:rPr>
              <a:t> BV</a:t>
            </a:r>
            <a:endParaRPr lang="de-DE" sz="2400" dirty="0" smtClean="0">
              <a:solidFill>
                <a:schemeClr val="accent3">
                  <a:lumMod val="50000"/>
                </a:schemeClr>
              </a:solidFill>
            </a:endParaRPr>
          </a:p>
          <a:p>
            <a:pPr marL="514350" indent="-514350">
              <a:spcBef>
                <a:spcPct val="50000"/>
              </a:spcBef>
              <a:buAutoNum type="arabicPeriod"/>
            </a:pPr>
            <a:r>
              <a:rPr lang="de-DE" sz="2400" dirty="0" smtClean="0">
                <a:solidFill>
                  <a:schemeClr val="accent3">
                    <a:lumMod val="50000"/>
                  </a:schemeClr>
                </a:solidFill>
              </a:rPr>
              <a:t>Key </a:t>
            </a:r>
            <a:r>
              <a:rPr lang="de-DE" sz="2400" dirty="0" err="1" smtClean="0">
                <a:solidFill>
                  <a:schemeClr val="accent3">
                    <a:lumMod val="50000"/>
                  </a:schemeClr>
                </a:solidFill>
              </a:rPr>
              <a:t>facts</a:t>
            </a:r>
            <a:r>
              <a:rPr lang="de-DE" sz="2400" dirty="0" smtClean="0">
                <a:solidFill>
                  <a:schemeClr val="accent3">
                    <a:lumMod val="50000"/>
                  </a:schemeClr>
                </a:solidFill>
              </a:rPr>
              <a:t> </a:t>
            </a:r>
            <a:r>
              <a:rPr lang="de-DE" sz="2400" dirty="0" err="1" smtClean="0">
                <a:solidFill>
                  <a:schemeClr val="accent3">
                    <a:lumMod val="50000"/>
                  </a:schemeClr>
                </a:solidFill>
              </a:rPr>
              <a:t>and</a:t>
            </a:r>
            <a:r>
              <a:rPr lang="de-DE" sz="2400" dirty="0" smtClean="0">
                <a:solidFill>
                  <a:schemeClr val="accent3">
                    <a:lumMod val="50000"/>
                  </a:schemeClr>
                </a:solidFill>
              </a:rPr>
              <a:t> </a:t>
            </a:r>
            <a:r>
              <a:rPr lang="de-DE" sz="2400" dirty="0" err="1" smtClean="0">
                <a:solidFill>
                  <a:schemeClr val="accent3">
                    <a:lumMod val="50000"/>
                  </a:schemeClr>
                </a:solidFill>
              </a:rPr>
              <a:t>figures</a:t>
            </a:r>
            <a:endParaRPr lang="de-DE" sz="2400" dirty="0" smtClean="0">
              <a:solidFill>
                <a:schemeClr val="accent3">
                  <a:lumMod val="50000"/>
                </a:schemeClr>
              </a:solidFill>
            </a:endParaRPr>
          </a:p>
          <a:p>
            <a:pPr marL="514350" indent="-514350">
              <a:spcBef>
                <a:spcPct val="50000"/>
              </a:spcBef>
              <a:buAutoNum type="arabicPeriod"/>
            </a:pPr>
            <a:r>
              <a:rPr lang="de-DE" sz="2400" dirty="0" err="1" smtClean="0">
                <a:solidFill>
                  <a:schemeClr val="accent3">
                    <a:lumMod val="50000"/>
                  </a:schemeClr>
                </a:solidFill>
              </a:rPr>
              <a:t>Principles</a:t>
            </a:r>
            <a:r>
              <a:rPr lang="de-DE" sz="2400" dirty="0" smtClean="0">
                <a:solidFill>
                  <a:schemeClr val="accent3">
                    <a:lumMod val="50000"/>
                  </a:schemeClr>
                </a:solidFill>
              </a:rPr>
              <a:t> </a:t>
            </a:r>
            <a:r>
              <a:rPr lang="de-DE" sz="2400" dirty="0" err="1" smtClean="0">
                <a:solidFill>
                  <a:schemeClr val="accent3">
                    <a:lumMod val="50000"/>
                  </a:schemeClr>
                </a:solidFill>
              </a:rPr>
              <a:t>and</a:t>
            </a:r>
            <a:r>
              <a:rPr lang="de-DE" sz="2400" dirty="0" smtClean="0">
                <a:solidFill>
                  <a:schemeClr val="accent3">
                    <a:lumMod val="50000"/>
                  </a:schemeClr>
                </a:solidFill>
              </a:rPr>
              <a:t> </a:t>
            </a:r>
            <a:r>
              <a:rPr lang="de-DE" sz="2400" dirty="0" err="1" smtClean="0">
                <a:solidFill>
                  <a:schemeClr val="accent3">
                    <a:lumMod val="50000"/>
                  </a:schemeClr>
                </a:solidFill>
              </a:rPr>
              <a:t>success</a:t>
            </a:r>
            <a:r>
              <a:rPr lang="de-DE" sz="2400" dirty="0" smtClean="0">
                <a:solidFill>
                  <a:schemeClr val="accent3">
                    <a:lumMod val="50000"/>
                  </a:schemeClr>
                </a:solidFill>
              </a:rPr>
              <a:t> </a:t>
            </a:r>
            <a:r>
              <a:rPr lang="de-DE" sz="2400" dirty="0" err="1" smtClean="0">
                <a:solidFill>
                  <a:schemeClr val="accent3">
                    <a:lumMod val="50000"/>
                  </a:schemeClr>
                </a:solidFill>
              </a:rPr>
              <a:t>factors</a:t>
            </a:r>
            <a:endParaRPr lang="de-DE" sz="2400" dirty="0" smtClean="0">
              <a:solidFill>
                <a:schemeClr val="accent3">
                  <a:lumMod val="50000"/>
                </a:schemeClr>
              </a:solidFill>
            </a:endParaRPr>
          </a:p>
          <a:p>
            <a:pPr marL="514350" indent="-514350">
              <a:spcBef>
                <a:spcPct val="50000"/>
              </a:spcBef>
              <a:buAutoNum type="arabicPeriod"/>
            </a:pPr>
            <a:r>
              <a:rPr lang="de-DE" sz="2400" dirty="0" smtClean="0">
                <a:solidFill>
                  <a:schemeClr val="accent3">
                    <a:lumMod val="50000"/>
                  </a:schemeClr>
                </a:solidFill>
              </a:rPr>
              <a:t>The BVU </a:t>
            </a:r>
            <a:r>
              <a:rPr lang="de-DE" sz="2400" dirty="0" err="1" smtClean="0">
                <a:solidFill>
                  <a:schemeClr val="accent3">
                    <a:lumMod val="50000"/>
                  </a:schemeClr>
                </a:solidFill>
              </a:rPr>
              <a:t>and</a:t>
            </a:r>
            <a:r>
              <a:rPr lang="de-DE" sz="2400" dirty="0" smtClean="0">
                <a:solidFill>
                  <a:schemeClr val="accent3">
                    <a:lumMod val="50000"/>
                  </a:schemeClr>
                </a:solidFill>
              </a:rPr>
              <a:t> MOOCs</a:t>
            </a:r>
          </a:p>
          <a:p>
            <a:pPr marL="514350" indent="-514350">
              <a:spcBef>
                <a:spcPct val="50000"/>
              </a:spcBef>
            </a:pPr>
            <a:endParaRPr lang="de-DE" sz="2400" b="1" dirty="0" smtClean="0"/>
          </a:p>
          <a:p>
            <a:pPr marL="514350" indent="-514350">
              <a:spcBef>
                <a:spcPct val="50000"/>
              </a:spcBef>
            </a:pPr>
            <a:endParaRPr lang="de-DE" sz="2400" b="1" dirty="0" smtClean="0"/>
          </a:p>
          <a:p>
            <a:pPr marL="514350" indent="-514350">
              <a:spcBef>
                <a:spcPct val="50000"/>
              </a:spcBef>
              <a:buAutoNum type="arabicPeriod"/>
            </a:pPr>
            <a:endParaRPr lang="de-DE" b="1" dirty="0" smtClean="0"/>
          </a:p>
          <a:p>
            <a:pPr marL="514350" indent="-514350">
              <a:spcBef>
                <a:spcPct val="50000"/>
              </a:spcBef>
              <a:buAutoNum type="arabicPeriod"/>
            </a:pPr>
            <a:endParaRPr lang="de-DE" b="1" dirty="0" smtClean="0"/>
          </a:p>
          <a:p>
            <a:pPr marL="514350" indent="-514350">
              <a:spcBef>
                <a:spcPct val="50000"/>
              </a:spcBef>
              <a:buAutoNum type="arabicPeriod"/>
            </a:pPr>
            <a:endParaRPr lang="de-DE" dirty="0">
              <a:solidFill>
                <a:srgbClr val="0000FF"/>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611560" y="341784"/>
            <a:ext cx="8229600" cy="782960"/>
          </a:xfrm>
        </p:spPr>
        <p:txBody>
          <a:bodyPr/>
          <a:lstStyle/>
          <a:p>
            <a:r>
              <a:rPr lang="de-DE" dirty="0" err="1" smtClean="0"/>
              <a:t>Contextual</a:t>
            </a:r>
            <a:r>
              <a:rPr lang="de-DE" dirty="0" smtClean="0"/>
              <a:t> </a:t>
            </a:r>
            <a:r>
              <a:rPr lang="de-DE" dirty="0" err="1" smtClean="0"/>
              <a:t>Factors</a:t>
            </a:r>
            <a:endParaRPr lang="de-DE" dirty="0"/>
          </a:p>
        </p:txBody>
      </p:sp>
      <p:sp>
        <p:nvSpPr>
          <p:cNvPr id="7" name="Text Box 29"/>
          <p:cNvSpPr txBox="1">
            <a:spLocks noChangeArrowheads="1"/>
          </p:cNvSpPr>
          <p:nvPr/>
        </p:nvSpPr>
        <p:spPr bwMode="auto">
          <a:xfrm>
            <a:off x="1371600" y="2286000"/>
            <a:ext cx="6400800" cy="457200"/>
          </a:xfrm>
          <a:prstGeom prst="rect">
            <a:avLst/>
          </a:prstGeom>
          <a:noFill/>
          <a:ln w="9525">
            <a:noFill/>
            <a:miter lim="800000"/>
            <a:headEnd/>
            <a:tailEnd/>
          </a:ln>
          <a:effectLst/>
        </p:spPr>
        <p:txBody>
          <a:bodyPr>
            <a:spAutoFit/>
          </a:bodyPr>
          <a:lstStyle/>
          <a:p>
            <a:pPr>
              <a:spcBef>
                <a:spcPct val="50000"/>
              </a:spcBef>
            </a:pPr>
            <a:endParaRPr lang="de-DE"/>
          </a:p>
        </p:txBody>
      </p:sp>
      <p:sp>
        <p:nvSpPr>
          <p:cNvPr id="8" name="Text Box 37"/>
          <p:cNvSpPr txBox="1">
            <a:spLocks noChangeArrowheads="1"/>
          </p:cNvSpPr>
          <p:nvPr/>
        </p:nvSpPr>
        <p:spPr bwMode="auto">
          <a:xfrm>
            <a:off x="899592" y="1700809"/>
            <a:ext cx="7977136" cy="6444841"/>
          </a:xfrm>
          <a:prstGeom prst="rect">
            <a:avLst/>
          </a:prstGeom>
          <a:noFill/>
          <a:ln w="9525">
            <a:noFill/>
            <a:miter lim="800000"/>
            <a:headEnd/>
            <a:tailEnd/>
          </a:ln>
          <a:effectLst/>
        </p:spPr>
        <p:txBody>
          <a:bodyPr wrap="square">
            <a:spAutoFit/>
          </a:bodyPr>
          <a:lstStyle/>
          <a:p>
            <a:pPr marL="342900" indent="-342900">
              <a:lnSpc>
                <a:spcPct val="90000"/>
              </a:lnSpc>
              <a:spcBef>
                <a:spcPct val="20000"/>
              </a:spcBef>
              <a:buFontTx/>
              <a:buChar char="•"/>
            </a:pPr>
            <a:r>
              <a:rPr lang="de-DE" sz="2400" dirty="0" smtClean="0">
                <a:latin typeface="Arial" pitchFamily="34" charset="0"/>
                <a:cs typeface="Arial" pitchFamily="34" charset="0"/>
              </a:rPr>
              <a:t>Face </a:t>
            </a:r>
            <a:r>
              <a:rPr lang="de-DE" sz="2400" dirty="0" err="1" smtClean="0">
                <a:latin typeface="Arial" pitchFamily="34" charset="0"/>
                <a:cs typeface="Arial" pitchFamily="34" charset="0"/>
              </a:rPr>
              <a:t>to</a:t>
            </a:r>
            <a:r>
              <a:rPr lang="de-DE" sz="2400" dirty="0" smtClean="0">
                <a:latin typeface="Arial" pitchFamily="34" charset="0"/>
                <a:cs typeface="Arial" pitchFamily="34" charset="0"/>
              </a:rPr>
              <a:t> </a:t>
            </a:r>
            <a:r>
              <a:rPr lang="de-DE" sz="2400" dirty="0" err="1" smtClean="0">
                <a:latin typeface="Arial" pitchFamily="34" charset="0"/>
                <a:cs typeface="Arial" pitchFamily="34" charset="0"/>
              </a:rPr>
              <a:t>face</a:t>
            </a:r>
            <a:r>
              <a:rPr lang="de-DE" sz="2400" dirty="0" smtClean="0">
                <a:latin typeface="Arial" pitchFamily="34" charset="0"/>
                <a:cs typeface="Arial" pitchFamily="34" charset="0"/>
              </a:rPr>
              <a:t> </a:t>
            </a:r>
            <a:r>
              <a:rPr lang="de-DE" sz="2400" dirty="0" err="1" smtClean="0">
                <a:latin typeface="Arial" pitchFamily="34" charset="0"/>
                <a:cs typeface="Arial" pitchFamily="34" charset="0"/>
              </a:rPr>
              <a:t>education</a:t>
            </a:r>
            <a:r>
              <a:rPr lang="de-DE" sz="2400" dirty="0" smtClean="0">
                <a:latin typeface="Arial" pitchFamily="34" charset="0"/>
                <a:cs typeface="Arial" pitchFamily="34" charset="0"/>
              </a:rPr>
              <a:t> </a:t>
            </a:r>
            <a:r>
              <a:rPr lang="de-DE" sz="2400" dirty="0" err="1" smtClean="0">
                <a:latin typeface="Arial" pitchFamily="34" charset="0"/>
                <a:cs typeface="Arial" pitchFamily="34" charset="0"/>
              </a:rPr>
              <a:t>easily</a:t>
            </a:r>
            <a:r>
              <a:rPr lang="de-DE" sz="2400" dirty="0" smtClean="0">
                <a:latin typeface="Arial" pitchFamily="34" charset="0"/>
                <a:cs typeface="Arial" pitchFamily="34" charset="0"/>
              </a:rPr>
              <a:t> </a:t>
            </a:r>
            <a:r>
              <a:rPr lang="de-DE" sz="2400" dirty="0" err="1" smtClean="0">
                <a:latin typeface="Arial" pitchFamily="34" charset="0"/>
                <a:cs typeface="Arial" pitchFamily="34" charset="0"/>
              </a:rPr>
              <a:t>available</a:t>
            </a:r>
            <a:r>
              <a:rPr lang="de-DE" sz="2400" dirty="0" smtClean="0">
                <a:latin typeface="Arial" pitchFamily="34" charset="0"/>
                <a:cs typeface="Arial" pitchFamily="34" charset="0"/>
              </a:rPr>
              <a:t>,   </a:t>
            </a:r>
            <a:r>
              <a:rPr lang="de-DE" sz="2400" b="1" dirty="0" smtClean="0">
                <a:latin typeface="Arial" pitchFamily="34" charset="0"/>
                <a:cs typeface="Arial" pitchFamily="34" charset="0"/>
              </a:rPr>
              <a:t>but</a:t>
            </a:r>
          </a:p>
          <a:p>
            <a:pPr marL="342900" indent="-342900">
              <a:lnSpc>
                <a:spcPct val="90000"/>
              </a:lnSpc>
              <a:spcBef>
                <a:spcPct val="20000"/>
              </a:spcBef>
            </a:pPr>
            <a:endParaRPr lang="de-DE" sz="2400" dirty="0" smtClean="0">
              <a:latin typeface="Arial" pitchFamily="34" charset="0"/>
              <a:cs typeface="Arial" pitchFamily="34" charset="0"/>
            </a:endParaRPr>
          </a:p>
          <a:p>
            <a:pPr marL="342900" indent="-342900">
              <a:lnSpc>
                <a:spcPct val="90000"/>
              </a:lnSpc>
              <a:spcBef>
                <a:spcPct val="20000"/>
              </a:spcBef>
              <a:buFontTx/>
              <a:buChar char="•"/>
            </a:pPr>
            <a:r>
              <a:rPr lang="de-DE" sz="2400" dirty="0" err="1" smtClean="0">
                <a:latin typeface="Arial" pitchFamily="34" charset="0"/>
                <a:cs typeface="Arial" pitchFamily="34" charset="0"/>
              </a:rPr>
              <a:t>Growing</a:t>
            </a:r>
            <a:r>
              <a:rPr lang="de-DE" sz="2400" dirty="0" smtClean="0">
                <a:latin typeface="Arial" pitchFamily="34" charset="0"/>
                <a:cs typeface="Arial" pitchFamily="34" charset="0"/>
              </a:rPr>
              <a:t> </a:t>
            </a:r>
            <a:r>
              <a:rPr lang="de-DE" sz="2400" dirty="0" err="1" smtClean="0">
                <a:latin typeface="Arial" pitchFamily="34" charset="0"/>
                <a:cs typeface="Arial" pitchFamily="34" charset="0"/>
              </a:rPr>
              <a:t>numbers</a:t>
            </a:r>
            <a:r>
              <a:rPr lang="de-DE" sz="2400" dirty="0" smtClean="0">
                <a:latin typeface="Arial" pitchFamily="34" charset="0"/>
                <a:cs typeface="Arial" pitchFamily="34" charset="0"/>
              </a:rPr>
              <a:t> </a:t>
            </a:r>
            <a:r>
              <a:rPr lang="de-DE" sz="2400" dirty="0" err="1" smtClean="0">
                <a:latin typeface="Arial" pitchFamily="34" charset="0"/>
                <a:cs typeface="Arial" pitchFamily="34" charset="0"/>
              </a:rPr>
              <a:t>of</a:t>
            </a:r>
            <a:r>
              <a:rPr lang="de-DE" sz="2400" dirty="0" smtClean="0">
                <a:latin typeface="Arial" pitchFamily="34" charset="0"/>
                <a:cs typeface="Arial" pitchFamily="34" charset="0"/>
              </a:rPr>
              <a:t> </a:t>
            </a:r>
            <a:r>
              <a:rPr lang="de-DE" sz="2400" b="1" dirty="0" smtClean="0">
                <a:latin typeface="Arial" pitchFamily="34" charset="0"/>
                <a:cs typeface="Arial" pitchFamily="34" charset="0"/>
              </a:rPr>
              <a:t>non-traditional</a:t>
            </a:r>
            <a:r>
              <a:rPr lang="de-DE" sz="2400" dirty="0" smtClean="0">
                <a:latin typeface="Arial" pitchFamily="34" charset="0"/>
                <a:cs typeface="Arial" pitchFamily="34" charset="0"/>
              </a:rPr>
              <a:t> </a:t>
            </a:r>
            <a:r>
              <a:rPr lang="de-DE" sz="2400" dirty="0" err="1" smtClean="0">
                <a:latin typeface="Arial" pitchFamily="34" charset="0"/>
                <a:cs typeface="Arial" pitchFamily="34" charset="0"/>
              </a:rPr>
              <a:t>students</a:t>
            </a:r>
            <a:endParaRPr lang="de-DE" sz="2400" dirty="0" smtClean="0">
              <a:latin typeface="Arial" pitchFamily="34" charset="0"/>
              <a:cs typeface="Arial" pitchFamily="34" charset="0"/>
            </a:endParaRPr>
          </a:p>
          <a:p>
            <a:pPr marL="342900" indent="-342900">
              <a:lnSpc>
                <a:spcPct val="90000"/>
              </a:lnSpc>
              <a:spcBef>
                <a:spcPct val="20000"/>
              </a:spcBef>
            </a:pPr>
            <a:endParaRPr lang="de-DE" sz="2400" dirty="0" smtClean="0">
              <a:latin typeface="Arial" pitchFamily="34" charset="0"/>
              <a:cs typeface="Arial" pitchFamily="34" charset="0"/>
            </a:endParaRPr>
          </a:p>
          <a:p>
            <a:pPr marL="342900" indent="-342900">
              <a:lnSpc>
                <a:spcPct val="90000"/>
              </a:lnSpc>
              <a:spcBef>
                <a:spcPct val="20000"/>
              </a:spcBef>
              <a:buFontTx/>
              <a:buChar char="•"/>
            </a:pPr>
            <a:r>
              <a:rPr lang="de-DE" sz="2400" dirty="0" err="1" smtClean="0">
                <a:latin typeface="Arial" pitchFamily="34" charset="0"/>
                <a:cs typeface="Arial" pitchFamily="34" charset="0"/>
              </a:rPr>
              <a:t>Opening</a:t>
            </a:r>
            <a:r>
              <a:rPr lang="de-DE" sz="2400" dirty="0" smtClean="0">
                <a:latin typeface="Arial" pitchFamily="34" charset="0"/>
                <a:cs typeface="Arial" pitchFamily="34" charset="0"/>
              </a:rPr>
              <a:t> </a:t>
            </a:r>
            <a:r>
              <a:rPr lang="de-DE" sz="2400" dirty="0" err="1" smtClean="0">
                <a:latin typeface="Arial" pitchFamily="34" charset="0"/>
                <a:cs typeface="Arial" pitchFamily="34" charset="0"/>
              </a:rPr>
              <a:t>of</a:t>
            </a:r>
            <a:r>
              <a:rPr lang="de-DE" sz="2400" dirty="0" smtClean="0">
                <a:latin typeface="Arial" pitchFamily="34" charset="0"/>
                <a:cs typeface="Arial" pitchFamily="34" charset="0"/>
              </a:rPr>
              <a:t> </a:t>
            </a:r>
            <a:r>
              <a:rPr lang="de-DE" sz="2400" dirty="0" err="1" smtClean="0">
                <a:latin typeface="Arial" pitchFamily="34" charset="0"/>
                <a:cs typeface="Arial" pitchFamily="34" charset="0"/>
              </a:rPr>
              <a:t>universities</a:t>
            </a:r>
            <a:r>
              <a:rPr lang="de-DE" sz="2400" dirty="0" smtClean="0">
                <a:latin typeface="Arial" pitchFamily="34" charset="0"/>
                <a:cs typeface="Arial" pitchFamily="34" charset="0"/>
              </a:rPr>
              <a:t> </a:t>
            </a:r>
            <a:r>
              <a:rPr lang="de-DE" sz="2400" dirty="0" err="1" smtClean="0">
                <a:latin typeface="Arial" pitchFamily="34" charset="0"/>
                <a:cs typeface="Arial" pitchFamily="34" charset="0"/>
              </a:rPr>
              <a:t>to</a:t>
            </a:r>
            <a:r>
              <a:rPr lang="de-DE" sz="2400" dirty="0" smtClean="0">
                <a:latin typeface="Arial" pitchFamily="34" charset="0"/>
                <a:cs typeface="Arial" pitchFamily="34" charset="0"/>
              </a:rPr>
              <a:t> </a:t>
            </a:r>
            <a:r>
              <a:rPr lang="de-DE" sz="2400" b="1" dirty="0" err="1" smtClean="0">
                <a:latin typeface="Arial" pitchFamily="34" charset="0"/>
                <a:cs typeface="Arial" pitchFamily="34" charset="0"/>
              </a:rPr>
              <a:t>new</a:t>
            </a:r>
            <a:r>
              <a:rPr lang="de-DE" sz="2400" b="1" dirty="0" smtClean="0">
                <a:latin typeface="Arial" pitchFamily="34" charset="0"/>
                <a:cs typeface="Arial" pitchFamily="34" charset="0"/>
              </a:rPr>
              <a:t> </a:t>
            </a:r>
            <a:r>
              <a:rPr lang="de-DE" sz="2400" b="1" dirty="0" err="1" smtClean="0">
                <a:latin typeface="Arial" pitchFamily="34" charset="0"/>
                <a:cs typeface="Arial" pitchFamily="34" charset="0"/>
              </a:rPr>
              <a:t>target</a:t>
            </a:r>
            <a:r>
              <a:rPr lang="de-DE" sz="2400" b="1" dirty="0" smtClean="0">
                <a:latin typeface="Arial" pitchFamily="34" charset="0"/>
                <a:cs typeface="Arial" pitchFamily="34" charset="0"/>
              </a:rPr>
              <a:t> </a:t>
            </a:r>
            <a:r>
              <a:rPr lang="de-DE" sz="2400" b="1" dirty="0" err="1" smtClean="0">
                <a:latin typeface="Arial" pitchFamily="34" charset="0"/>
                <a:cs typeface="Arial" pitchFamily="34" charset="0"/>
              </a:rPr>
              <a:t>groups</a:t>
            </a:r>
            <a:endParaRPr lang="de-DE" sz="2400" b="1" dirty="0" smtClean="0">
              <a:latin typeface="Arial" pitchFamily="34" charset="0"/>
              <a:cs typeface="Arial" pitchFamily="34" charset="0"/>
            </a:endParaRPr>
          </a:p>
          <a:p>
            <a:pPr marL="342900" indent="-342900">
              <a:lnSpc>
                <a:spcPct val="90000"/>
              </a:lnSpc>
              <a:spcBef>
                <a:spcPct val="20000"/>
              </a:spcBef>
            </a:pPr>
            <a:endParaRPr lang="de-DE" sz="2400" dirty="0" smtClean="0">
              <a:latin typeface="Arial" pitchFamily="34" charset="0"/>
              <a:cs typeface="Arial" pitchFamily="34" charset="0"/>
            </a:endParaRPr>
          </a:p>
          <a:p>
            <a:pPr marL="342900" indent="-342900">
              <a:lnSpc>
                <a:spcPct val="90000"/>
              </a:lnSpc>
              <a:spcBef>
                <a:spcPct val="20000"/>
              </a:spcBef>
              <a:buFontTx/>
              <a:buChar char="•"/>
            </a:pPr>
            <a:r>
              <a:rPr lang="de-DE" sz="2400" dirty="0" err="1" smtClean="0">
                <a:latin typeface="Arial" pitchFamily="34" charset="0"/>
                <a:cs typeface="Arial" pitchFamily="34" charset="0"/>
              </a:rPr>
              <a:t>Growing</a:t>
            </a:r>
            <a:r>
              <a:rPr lang="de-DE" sz="2400" dirty="0" smtClean="0">
                <a:latin typeface="Arial" pitchFamily="34" charset="0"/>
                <a:cs typeface="Arial" pitchFamily="34" charset="0"/>
              </a:rPr>
              <a:t> </a:t>
            </a:r>
            <a:r>
              <a:rPr lang="de-DE" sz="2400" dirty="0" err="1" smtClean="0">
                <a:latin typeface="Arial" pitchFamily="34" charset="0"/>
                <a:cs typeface="Arial" pitchFamily="34" charset="0"/>
              </a:rPr>
              <a:t>need</a:t>
            </a:r>
            <a:r>
              <a:rPr lang="de-DE" sz="2400" dirty="0" smtClean="0">
                <a:latin typeface="Arial" pitchFamily="34" charset="0"/>
                <a:cs typeface="Arial" pitchFamily="34" charset="0"/>
              </a:rPr>
              <a:t> </a:t>
            </a:r>
            <a:r>
              <a:rPr lang="de-DE" sz="2400" dirty="0" err="1" smtClean="0">
                <a:latin typeface="Arial" pitchFamily="34" charset="0"/>
                <a:cs typeface="Arial" pitchFamily="34" charset="0"/>
              </a:rPr>
              <a:t>for</a:t>
            </a:r>
            <a:r>
              <a:rPr lang="de-DE" sz="2400" dirty="0" smtClean="0">
                <a:latin typeface="Arial" pitchFamily="34" charset="0"/>
                <a:cs typeface="Arial" pitchFamily="34" charset="0"/>
              </a:rPr>
              <a:t> </a:t>
            </a:r>
            <a:r>
              <a:rPr lang="de-DE" sz="2400" b="1" dirty="0" smtClean="0">
                <a:latin typeface="Arial" pitchFamily="34" charset="0"/>
                <a:cs typeface="Arial" pitchFamily="34" charset="0"/>
              </a:rPr>
              <a:t>flexible</a:t>
            </a:r>
            <a:r>
              <a:rPr lang="de-DE" sz="2400" dirty="0" smtClean="0">
                <a:latin typeface="Arial" pitchFamily="34" charset="0"/>
                <a:cs typeface="Arial" pitchFamily="34" charset="0"/>
              </a:rPr>
              <a:t> </a:t>
            </a:r>
            <a:r>
              <a:rPr lang="de-DE" sz="2400" dirty="0" err="1" smtClean="0">
                <a:latin typeface="Arial" pitchFamily="34" charset="0"/>
                <a:cs typeface="Arial" pitchFamily="34" charset="0"/>
              </a:rPr>
              <a:t>studies</a:t>
            </a:r>
            <a:r>
              <a:rPr lang="de-DE" sz="2400" dirty="0" smtClean="0">
                <a:latin typeface="Arial" pitchFamily="34" charset="0"/>
                <a:cs typeface="Arial" pitchFamily="34" charset="0"/>
              </a:rPr>
              <a:t> (time </a:t>
            </a:r>
            <a:r>
              <a:rPr lang="de-DE" sz="2400" dirty="0" err="1" smtClean="0">
                <a:latin typeface="Arial" pitchFamily="34" charset="0"/>
                <a:cs typeface="Arial" pitchFamily="34" charset="0"/>
              </a:rPr>
              <a:t>and</a:t>
            </a:r>
            <a:r>
              <a:rPr lang="de-DE" sz="2400" dirty="0" smtClean="0">
                <a:latin typeface="Arial" pitchFamily="34" charset="0"/>
                <a:cs typeface="Arial" pitchFamily="34" charset="0"/>
              </a:rPr>
              <a:t> </a:t>
            </a:r>
            <a:r>
              <a:rPr lang="de-DE" sz="2400" dirty="0" err="1" smtClean="0">
                <a:latin typeface="Arial" pitchFamily="34" charset="0"/>
                <a:cs typeface="Arial" pitchFamily="34" charset="0"/>
              </a:rPr>
              <a:t>place</a:t>
            </a:r>
            <a:r>
              <a:rPr lang="de-DE" sz="2400" dirty="0" smtClean="0">
                <a:latin typeface="Arial" pitchFamily="34" charset="0"/>
                <a:cs typeface="Arial" pitchFamily="34" charset="0"/>
              </a:rPr>
              <a:t>)</a:t>
            </a:r>
          </a:p>
          <a:p>
            <a:pPr marL="342900" indent="-342900">
              <a:lnSpc>
                <a:spcPct val="90000"/>
              </a:lnSpc>
              <a:spcBef>
                <a:spcPct val="20000"/>
              </a:spcBef>
            </a:pPr>
            <a:r>
              <a:rPr lang="de-DE" sz="2400" dirty="0" smtClean="0">
                <a:latin typeface="Arial" pitchFamily="34" charset="0"/>
                <a:cs typeface="Arial" pitchFamily="34" charset="0"/>
              </a:rPr>
              <a:t> </a:t>
            </a:r>
          </a:p>
          <a:p>
            <a:pPr marL="342900" indent="-342900">
              <a:lnSpc>
                <a:spcPct val="90000"/>
              </a:lnSpc>
              <a:spcBef>
                <a:spcPct val="20000"/>
              </a:spcBef>
              <a:buFontTx/>
              <a:buChar char="•"/>
            </a:pPr>
            <a:r>
              <a:rPr lang="de-DE" sz="2400" dirty="0" err="1" smtClean="0">
                <a:latin typeface="Arial" pitchFamily="34" charset="0"/>
                <a:cs typeface="Arial" pitchFamily="34" charset="0"/>
              </a:rPr>
              <a:t>Strained</a:t>
            </a:r>
            <a:r>
              <a:rPr lang="de-DE" sz="2400" dirty="0" smtClean="0">
                <a:latin typeface="Arial" pitchFamily="34" charset="0"/>
                <a:cs typeface="Arial" pitchFamily="34" charset="0"/>
              </a:rPr>
              <a:t> </a:t>
            </a:r>
            <a:r>
              <a:rPr lang="de-DE" sz="2400" dirty="0" err="1" smtClean="0">
                <a:latin typeface="Arial" pitchFamily="34" charset="0"/>
                <a:cs typeface="Arial" pitchFamily="34" charset="0"/>
              </a:rPr>
              <a:t>public</a:t>
            </a:r>
            <a:r>
              <a:rPr lang="de-DE" sz="2400" dirty="0" smtClean="0">
                <a:latin typeface="Arial" pitchFamily="34" charset="0"/>
                <a:cs typeface="Arial" pitchFamily="34" charset="0"/>
              </a:rPr>
              <a:t> </a:t>
            </a:r>
            <a:r>
              <a:rPr lang="de-DE" sz="2400" dirty="0" err="1" smtClean="0">
                <a:latin typeface="Arial" pitchFamily="34" charset="0"/>
                <a:cs typeface="Arial" pitchFamily="34" charset="0"/>
              </a:rPr>
              <a:t>budgets</a:t>
            </a:r>
            <a:endParaRPr lang="de-DE" sz="2400" dirty="0" smtClean="0">
              <a:latin typeface="Arial" pitchFamily="34" charset="0"/>
              <a:cs typeface="Arial" pitchFamily="34" charset="0"/>
            </a:endParaRPr>
          </a:p>
          <a:p>
            <a:pPr marL="514350" indent="-514350">
              <a:spcBef>
                <a:spcPct val="50000"/>
              </a:spcBef>
            </a:pPr>
            <a:endParaRPr lang="de-DE" sz="2400" b="1" dirty="0" smtClean="0">
              <a:latin typeface="Arial" charset="0"/>
            </a:endParaRPr>
          </a:p>
          <a:p>
            <a:pPr marL="514350" indent="-514350">
              <a:spcBef>
                <a:spcPct val="50000"/>
              </a:spcBef>
            </a:pPr>
            <a:endParaRPr lang="de-DE" sz="2400" b="1" dirty="0" smtClean="0">
              <a:latin typeface="Arial" charset="0"/>
            </a:endParaRPr>
          </a:p>
          <a:p>
            <a:pPr marL="514350" indent="-514350">
              <a:spcBef>
                <a:spcPct val="50000"/>
              </a:spcBef>
              <a:buAutoNum type="arabicPeriod"/>
            </a:pPr>
            <a:endParaRPr lang="de-DE" sz="2400" b="1" dirty="0" smtClean="0">
              <a:latin typeface="Arial" charset="0"/>
            </a:endParaRPr>
          </a:p>
          <a:p>
            <a:pPr marL="514350" indent="-514350">
              <a:spcBef>
                <a:spcPct val="50000"/>
              </a:spcBef>
              <a:buAutoNum type="arabicPeriod"/>
            </a:pPr>
            <a:endParaRPr lang="de-DE" sz="2400" b="1" dirty="0" smtClean="0">
              <a:latin typeface="Arial" charset="0"/>
            </a:endParaRPr>
          </a:p>
          <a:p>
            <a:pPr marL="514350" indent="-514350">
              <a:spcBef>
                <a:spcPct val="50000"/>
              </a:spcBef>
              <a:buAutoNum type="arabicPeriod"/>
            </a:pPr>
            <a:endParaRPr lang="de-DE" sz="2400" dirty="0">
              <a:solidFill>
                <a:srgbClr val="0000FF"/>
              </a:solidFill>
              <a:latin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descr="http://magazin.woxikon.de/wp-content/uploads/2012/01/netzwerk-Sergei-Brehm-300x187.jpg"/>
          <p:cNvPicPr>
            <a:picLocks noChangeAspect="1" noChangeArrowheads="1"/>
          </p:cNvPicPr>
          <p:nvPr/>
        </p:nvPicPr>
        <p:blipFill>
          <a:blip r:embed="rId4" cstate="print"/>
          <a:srcRect/>
          <a:stretch>
            <a:fillRect/>
          </a:stretch>
        </p:blipFill>
        <p:spPr bwMode="auto">
          <a:xfrm>
            <a:off x="6444208" y="3140968"/>
            <a:ext cx="2128184" cy="1326569"/>
          </a:xfrm>
          <a:prstGeom prst="rect">
            <a:avLst/>
          </a:prstGeom>
          <a:noFill/>
        </p:spPr>
      </p:pic>
      <p:sp>
        <p:nvSpPr>
          <p:cNvPr id="6" name="Titel 5"/>
          <p:cNvSpPr>
            <a:spLocks noGrp="1"/>
          </p:cNvSpPr>
          <p:nvPr>
            <p:ph type="title"/>
          </p:nvPr>
        </p:nvSpPr>
        <p:spPr>
          <a:xfrm>
            <a:off x="569344" y="341784"/>
            <a:ext cx="8229600" cy="1143000"/>
          </a:xfrm>
        </p:spPr>
        <p:txBody>
          <a:bodyPr/>
          <a:lstStyle/>
          <a:p>
            <a:r>
              <a:rPr lang="de-DE" sz="2800" dirty="0" smtClean="0">
                <a:latin typeface="Arial" charset="0"/>
              </a:rPr>
              <a:t>The </a:t>
            </a:r>
            <a:r>
              <a:rPr lang="de-DE" sz="2800" dirty="0" err="1" smtClean="0">
                <a:latin typeface="Arial" charset="0"/>
              </a:rPr>
              <a:t>Bavarian</a:t>
            </a:r>
            <a:r>
              <a:rPr lang="de-DE" sz="2800" dirty="0" smtClean="0">
                <a:latin typeface="Arial" charset="0"/>
              </a:rPr>
              <a:t> Virtual University</a:t>
            </a:r>
            <a:br>
              <a:rPr lang="de-DE" sz="2800" dirty="0" smtClean="0">
                <a:latin typeface="Arial" charset="0"/>
              </a:rPr>
            </a:br>
            <a:r>
              <a:rPr lang="de-DE" sz="2800" dirty="0" smtClean="0">
                <a:latin typeface="Arial" charset="0"/>
              </a:rPr>
              <a:t> (vhb = Virtuelle Hochschule Bayern)</a:t>
            </a:r>
            <a:endParaRPr lang="de-DE" sz="2800" dirty="0"/>
          </a:p>
        </p:txBody>
      </p:sp>
      <p:sp>
        <p:nvSpPr>
          <p:cNvPr id="7" name="Inhaltsplatzhalter 6"/>
          <p:cNvSpPr>
            <a:spLocks noGrp="1"/>
          </p:cNvSpPr>
          <p:nvPr>
            <p:ph idx="4294967295"/>
          </p:nvPr>
        </p:nvSpPr>
        <p:spPr>
          <a:xfrm>
            <a:off x="560377" y="1988840"/>
            <a:ext cx="8229600" cy="4093915"/>
          </a:xfrm>
          <a:prstGeom prst="rect">
            <a:avLst/>
          </a:prstGeom>
        </p:spPr>
        <p:txBody>
          <a:bodyPr/>
          <a:lstStyle/>
          <a:p>
            <a:pPr>
              <a:buClr>
                <a:schemeClr val="accent2"/>
              </a:buClr>
            </a:pPr>
            <a:r>
              <a:rPr lang="de-DE" sz="2400" dirty="0" smtClean="0">
                <a:latin typeface="Arial" pitchFamily="34" charset="0"/>
                <a:cs typeface="Arial" pitchFamily="34" charset="0"/>
              </a:rPr>
              <a:t>A </a:t>
            </a:r>
            <a:r>
              <a:rPr lang="de-DE" sz="2400" dirty="0" err="1" smtClean="0">
                <a:latin typeface="Arial" pitchFamily="34" charset="0"/>
                <a:cs typeface="Arial" pitchFamily="34" charset="0"/>
              </a:rPr>
              <a:t>network</a:t>
            </a:r>
            <a:r>
              <a:rPr lang="de-DE" sz="2400" dirty="0" smtClean="0">
                <a:latin typeface="Arial" pitchFamily="34" charset="0"/>
                <a:cs typeface="Arial" pitchFamily="34" charset="0"/>
              </a:rPr>
              <a:t> </a:t>
            </a:r>
            <a:r>
              <a:rPr lang="de-DE" sz="2400" dirty="0" err="1" smtClean="0">
                <a:latin typeface="Arial" pitchFamily="34" charset="0"/>
                <a:cs typeface="Arial" pitchFamily="34" charset="0"/>
              </a:rPr>
              <a:t>formed</a:t>
            </a:r>
            <a:r>
              <a:rPr lang="de-DE" sz="2400" dirty="0" smtClean="0">
                <a:latin typeface="Arial" pitchFamily="34" charset="0"/>
                <a:cs typeface="Arial" pitchFamily="34" charset="0"/>
              </a:rPr>
              <a:t> </a:t>
            </a:r>
            <a:r>
              <a:rPr lang="de-DE" sz="2400" dirty="0" err="1" smtClean="0">
                <a:latin typeface="Arial" pitchFamily="34" charset="0"/>
                <a:cs typeface="Arial" pitchFamily="34" charset="0"/>
              </a:rPr>
              <a:t>by</a:t>
            </a:r>
            <a:r>
              <a:rPr lang="de-DE" sz="2400" dirty="0" smtClean="0">
                <a:latin typeface="Arial" pitchFamily="34" charset="0"/>
                <a:cs typeface="Arial" pitchFamily="34" charset="0"/>
              </a:rPr>
              <a:t> all </a:t>
            </a:r>
            <a:r>
              <a:rPr lang="de-DE" sz="2400" dirty="0" err="1" smtClean="0">
                <a:latin typeface="Arial" pitchFamily="34" charset="0"/>
                <a:cs typeface="Arial" pitchFamily="34" charset="0"/>
              </a:rPr>
              <a:t>the</a:t>
            </a:r>
            <a:r>
              <a:rPr lang="de-DE" sz="2400" dirty="0" smtClean="0">
                <a:latin typeface="Arial" pitchFamily="34" charset="0"/>
                <a:cs typeface="Arial" pitchFamily="34" charset="0"/>
              </a:rPr>
              <a:t> </a:t>
            </a:r>
            <a:r>
              <a:rPr lang="de-DE" sz="2400" dirty="0" err="1" smtClean="0">
                <a:latin typeface="Arial" pitchFamily="34" charset="0"/>
                <a:cs typeface="Arial" pitchFamily="34" charset="0"/>
              </a:rPr>
              <a:t>universities</a:t>
            </a:r>
            <a:r>
              <a:rPr lang="de-DE" sz="2400" dirty="0" smtClean="0">
                <a:latin typeface="Arial" pitchFamily="34" charset="0"/>
                <a:cs typeface="Arial" pitchFamily="34" charset="0"/>
              </a:rPr>
              <a:t> </a:t>
            </a:r>
            <a:r>
              <a:rPr lang="de-DE" sz="2400" dirty="0" err="1" smtClean="0">
                <a:latin typeface="Arial" pitchFamily="34" charset="0"/>
                <a:cs typeface="Arial" pitchFamily="34" charset="0"/>
              </a:rPr>
              <a:t>and</a:t>
            </a:r>
            <a:endParaRPr lang="de-DE" sz="2400" dirty="0" smtClean="0">
              <a:latin typeface="Arial" pitchFamily="34" charset="0"/>
              <a:cs typeface="Arial" pitchFamily="34" charset="0"/>
            </a:endParaRPr>
          </a:p>
          <a:p>
            <a:pPr marL="0" indent="0">
              <a:spcBef>
                <a:spcPts val="0"/>
              </a:spcBef>
              <a:buClr>
                <a:schemeClr val="accent2"/>
              </a:buClr>
              <a:buNone/>
            </a:pPr>
            <a:r>
              <a:rPr lang="de-DE" sz="2400" dirty="0">
                <a:latin typeface="Arial" pitchFamily="34" charset="0"/>
                <a:cs typeface="Arial" pitchFamily="34" charset="0"/>
              </a:rPr>
              <a:t> </a:t>
            </a:r>
            <a:r>
              <a:rPr lang="de-DE" sz="2400" dirty="0" smtClean="0">
                <a:latin typeface="Arial" pitchFamily="34" charset="0"/>
                <a:cs typeface="Arial" pitchFamily="34" charset="0"/>
              </a:rPr>
              <a:t>   </a:t>
            </a:r>
            <a:r>
              <a:rPr lang="de-DE" sz="2400" dirty="0" err="1" smtClean="0">
                <a:latin typeface="Arial" pitchFamily="34" charset="0"/>
                <a:cs typeface="Arial" pitchFamily="34" charset="0"/>
              </a:rPr>
              <a:t>the</a:t>
            </a:r>
            <a:r>
              <a:rPr lang="de-DE" sz="2400" dirty="0" smtClean="0">
                <a:latin typeface="Arial" pitchFamily="34" charset="0"/>
                <a:cs typeface="Arial" pitchFamily="34" charset="0"/>
              </a:rPr>
              <a:t> </a:t>
            </a:r>
            <a:r>
              <a:rPr lang="de-DE" sz="2400" dirty="0" err="1" smtClean="0">
                <a:latin typeface="Arial" pitchFamily="34" charset="0"/>
                <a:cs typeface="Arial" pitchFamily="34" charset="0"/>
              </a:rPr>
              <a:t>universities</a:t>
            </a:r>
            <a:r>
              <a:rPr lang="de-DE" sz="2400" dirty="0" smtClean="0">
                <a:latin typeface="Arial" pitchFamily="34" charset="0"/>
                <a:cs typeface="Arial" pitchFamily="34" charset="0"/>
              </a:rPr>
              <a:t> </a:t>
            </a:r>
            <a:r>
              <a:rPr lang="de-DE" sz="2400" dirty="0" err="1" smtClean="0">
                <a:latin typeface="Arial" pitchFamily="34" charset="0"/>
                <a:cs typeface="Arial" pitchFamily="34" charset="0"/>
              </a:rPr>
              <a:t>of</a:t>
            </a:r>
            <a:r>
              <a:rPr lang="de-DE" sz="2400" dirty="0" smtClean="0">
                <a:latin typeface="Arial" pitchFamily="34" charset="0"/>
                <a:cs typeface="Arial" pitchFamily="34" charset="0"/>
              </a:rPr>
              <a:t> </a:t>
            </a:r>
            <a:r>
              <a:rPr lang="de-DE" sz="2400" dirty="0" err="1" smtClean="0">
                <a:latin typeface="Arial" pitchFamily="34" charset="0"/>
                <a:cs typeface="Arial" pitchFamily="34" charset="0"/>
              </a:rPr>
              <a:t>applied</a:t>
            </a:r>
            <a:r>
              <a:rPr lang="de-DE" sz="2400" dirty="0" smtClean="0">
                <a:latin typeface="Arial" pitchFamily="34" charset="0"/>
                <a:cs typeface="Arial" pitchFamily="34" charset="0"/>
              </a:rPr>
              <a:t> </a:t>
            </a:r>
            <a:r>
              <a:rPr lang="de-DE" sz="2400" dirty="0" err="1" smtClean="0">
                <a:latin typeface="Arial" pitchFamily="34" charset="0"/>
                <a:cs typeface="Arial" pitchFamily="34" charset="0"/>
              </a:rPr>
              <a:t>sciences</a:t>
            </a:r>
            <a:r>
              <a:rPr lang="de-DE" sz="2400" dirty="0" smtClean="0">
                <a:latin typeface="Arial" pitchFamily="34" charset="0"/>
                <a:cs typeface="Arial" pitchFamily="34" charset="0"/>
              </a:rPr>
              <a:t> in Bavaria</a:t>
            </a:r>
            <a:endParaRPr lang="de-DE" sz="2800" dirty="0" smtClean="0">
              <a:latin typeface="Arial" pitchFamily="34" charset="0"/>
              <a:cs typeface="Arial" pitchFamily="34" charset="0"/>
            </a:endParaRPr>
          </a:p>
          <a:p>
            <a:pPr marL="0" indent="0">
              <a:spcBef>
                <a:spcPts val="0"/>
              </a:spcBef>
              <a:buClr>
                <a:schemeClr val="accent2"/>
              </a:buClr>
              <a:buNone/>
            </a:pPr>
            <a:r>
              <a:rPr lang="de-DE" sz="2800" dirty="0">
                <a:latin typeface="Arial" pitchFamily="34" charset="0"/>
                <a:cs typeface="Arial" pitchFamily="34" charset="0"/>
              </a:rPr>
              <a:t> </a:t>
            </a:r>
            <a:r>
              <a:rPr lang="de-DE" sz="2800" dirty="0" smtClean="0">
                <a:latin typeface="Arial" pitchFamily="34" charset="0"/>
                <a:cs typeface="Arial" pitchFamily="34" charset="0"/>
              </a:rPr>
              <a:t>   (not an </a:t>
            </a:r>
            <a:r>
              <a:rPr lang="de-DE" sz="2800" dirty="0" err="1" smtClean="0">
                <a:latin typeface="Arial" pitchFamily="34" charset="0"/>
                <a:cs typeface="Arial" pitchFamily="34" charset="0"/>
              </a:rPr>
              <a:t>independent</a:t>
            </a:r>
            <a:r>
              <a:rPr lang="de-DE" sz="2800" dirty="0" smtClean="0">
                <a:latin typeface="Arial" pitchFamily="34" charset="0"/>
                <a:cs typeface="Arial" pitchFamily="34" charset="0"/>
              </a:rPr>
              <a:t> </a:t>
            </a:r>
            <a:r>
              <a:rPr lang="de-DE" sz="2800" dirty="0" err="1" smtClean="0">
                <a:latin typeface="Arial" pitchFamily="34" charset="0"/>
                <a:cs typeface="Arial" pitchFamily="34" charset="0"/>
              </a:rPr>
              <a:t>university</a:t>
            </a:r>
            <a:r>
              <a:rPr lang="de-DE" sz="2800" dirty="0" smtClean="0">
                <a:latin typeface="Arial" pitchFamily="34" charset="0"/>
                <a:cs typeface="Arial" pitchFamily="34" charset="0"/>
              </a:rPr>
              <a:t>!)</a:t>
            </a:r>
          </a:p>
          <a:p>
            <a:pPr>
              <a:buClr>
                <a:schemeClr val="accent2"/>
              </a:buClr>
            </a:pPr>
            <a:endParaRPr lang="de-DE" sz="2400" dirty="0" smtClean="0">
              <a:latin typeface="Arial" pitchFamily="34" charset="0"/>
              <a:cs typeface="Arial" pitchFamily="34" charset="0"/>
            </a:endParaRPr>
          </a:p>
          <a:p>
            <a:pPr>
              <a:buClr>
                <a:schemeClr val="accent2"/>
              </a:buClr>
            </a:pPr>
            <a:r>
              <a:rPr lang="de-DE" sz="2400" dirty="0" smtClean="0">
                <a:latin typeface="Arial" pitchFamily="34" charset="0"/>
                <a:cs typeface="Arial" pitchFamily="34" charset="0"/>
              </a:rPr>
              <a:t>In </a:t>
            </a:r>
            <a:r>
              <a:rPr lang="de-DE" sz="2400" dirty="0" err="1" smtClean="0">
                <a:latin typeface="Arial" pitchFamily="34" charset="0"/>
                <a:cs typeface="Arial" pitchFamily="34" charset="0"/>
              </a:rPr>
              <a:t>operation</a:t>
            </a:r>
            <a:r>
              <a:rPr lang="de-DE" sz="2400" dirty="0" smtClean="0">
                <a:latin typeface="Arial" pitchFamily="34" charset="0"/>
                <a:cs typeface="Arial" pitchFamily="34" charset="0"/>
              </a:rPr>
              <a:t> </a:t>
            </a:r>
            <a:r>
              <a:rPr lang="de-DE" sz="2400" dirty="0" err="1" smtClean="0">
                <a:latin typeface="Arial" pitchFamily="34" charset="0"/>
                <a:cs typeface="Arial" pitchFamily="34" charset="0"/>
              </a:rPr>
              <a:t>since</a:t>
            </a:r>
            <a:r>
              <a:rPr lang="de-DE" sz="2400" dirty="0" smtClean="0">
                <a:latin typeface="Arial" pitchFamily="34" charset="0"/>
                <a:cs typeface="Arial" pitchFamily="34" charset="0"/>
              </a:rPr>
              <a:t> May 2000</a:t>
            </a:r>
          </a:p>
          <a:p>
            <a:pPr>
              <a:buClr>
                <a:schemeClr val="accent2"/>
              </a:buClr>
            </a:pPr>
            <a:endParaRPr lang="de-DE" sz="2400" dirty="0" smtClean="0">
              <a:latin typeface="Arial" pitchFamily="34" charset="0"/>
              <a:cs typeface="Arial" pitchFamily="34" charset="0"/>
            </a:endParaRPr>
          </a:p>
          <a:p>
            <a:pPr>
              <a:buClr>
                <a:schemeClr val="accent2"/>
              </a:buClr>
            </a:pPr>
            <a:r>
              <a:rPr lang="de-DE" sz="2400" dirty="0" smtClean="0">
                <a:latin typeface="Arial" pitchFamily="34" charset="0"/>
                <a:cs typeface="Arial" pitchFamily="34" charset="0"/>
              </a:rPr>
              <a:t>In 2014 </a:t>
            </a:r>
            <a:r>
              <a:rPr lang="de-DE" sz="2400" dirty="0" err="1" smtClean="0">
                <a:latin typeface="Arial" pitchFamily="34" charset="0"/>
                <a:cs typeface="Arial" pitchFamily="34" charset="0"/>
              </a:rPr>
              <a:t>identified</a:t>
            </a:r>
            <a:r>
              <a:rPr lang="de-DE" sz="2400" dirty="0" smtClean="0">
                <a:latin typeface="Arial" pitchFamily="34" charset="0"/>
                <a:cs typeface="Arial" pitchFamily="34" charset="0"/>
              </a:rPr>
              <a:t> </a:t>
            </a:r>
            <a:r>
              <a:rPr lang="de-DE" sz="2400" dirty="0" err="1" smtClean="0">
                <a:latin typeface="Arial" pitchFamily="34" charset="0"/>
                <a:cs typeface="Arial" pitchFamily="34" charset="0"/>
              </a:rPr>
              <a:t>by</a:t>
            </a:r>
            <a:r>
              <a:rPr lang="de-DE" sz="2400" dirty="0" smtClean="0">
                <a:latin typeface="Arial" pitchFamily="34" charset="0"/>
                <a:cs typeface="Arial" pitchFamily="34" charset="0"/>
              </a:rPr>
              <a:t> European Union DG           Education </a:t>
            </a:r>
            <a:r>
              <a:rPr lang="de-DE" sz="2400" dirty="0" err="1" smtClean="0">
                <a:latin typeface="Arial" pitchFamily="34" charset="0"/>
                <a:cs typeface="Arial" pitchFamily="34" charset="0"/>
              </a:rPr>
              <a:t>and</a:t>
            </a:r>
            <a:r>
              <a:rPr lang="de-DE" sz="2400" dirty="0" smtClean="0">
                <a:latin typeface="Arial" pitchFamily="34" charset="0"/>
                <a:cs typeface="Arial" pitchFamily="34" charset="0"/>
              </a:rPr>
              <a:t> Culture </a:t>
            </a:r>
            <a:r>
              <a:rPr lang="de-DE" sz="2400" dirty="0" err="1" smtClean="0">
                <a:latin typeface="Arial" pitchFamily="34" charset="0"/>
                <a:cs typeface="Arial" pitchFamily="34" charset="0"/>
              </a:rPr>
              <a:t>as</a:t>
            </a:r>
            <a:r>
              <a:rPr lang="de-DE" sz="2400" dirty="0" smtClean="0">
                <a:latin typeface="Arial" pitchFamily="34" charset="0"/>
                <a:cs typeface="Arial" pitchFamily="34" charset="0"/>
              </a:rPr>
              <a:t> </a:t>
            </a:r>
            <a:r>
              <a:rPr lang="de-DE" sz="2400" dirty="0" err="1" smtClean="0">
                <a:latin typeface="Arial" pitchFamily="34" charset="0"/>
                <a:cs typeface="Arial" pitchFamily="34" charset="0"/>
              </a:rPr>
              <a:t>one</a:t>
            </a:r>
            <a:r>
              <a:rPr lang="de-DE" sz="2400" dirty="0" smtClean="0">
                <a:latin typeface="Arial" pitchFamily="34" charset="0"/>
                <a:cs typeface="Arial" pitchFamily="34" charset="0"/>
              </a:rPr>
              <a:t> </a:t>
            </a:r>
            <a:r>
              <a:rPr lang="de-DE" sz="2400" dirty="0" err="1" smtClean="0">
                <a:latin typeface="Arial" pitchFamily="34" charset="0"/>
                <a:cs typeface="Arial" pitchFamily="34" charset="0"/>
              </a:rPr>
              <a:t>of</a:t>
            </a:r>
            <a:r>
              <a:rPr lang="de-DE" sz="2400" dirty="0" smtClean="0">
                <a:latin typeface="Arial" pitchFamily="34" charset="0"/>
                <a:cs typeface="Arial" pitchFamily="34" charset="0"/>
              </a:rPr>
              <a:t> </a:t>
            </a:r>
            <a:r>
              <a:rPr lang="de-DE" sz="2400" dirty="0" err="1" smtClean="0">
                <a:latin typeface="Arial" pitchFamily="34" charset="0"/>
                <a:cs typeface="Arial" pitchFamily="34" charset="0"/>
              </a:rPr>
              <a:t>the</a:t>
            </a:r>
            <a:r>
              <a:rPr lang="de-DE" sz="2400" dirty="0" smtClean="0">
                <a:latin typeface="Arial" pitchFamily="34" charset="0"/>
                <a:cs typeface="Arial" pitchFamily="34" charset="0"/>
              </a:rPr>
              <a:t> </a:t>
            </a:r>
            <a:r>
              <a:rPr lang="de-DE" sz="2400" dirty="0" err="1" smtClean="0">
                <a:latin typeface="Arial" pitchFamily="34" charset="0"/>
                <a:cs typeface="Arial" pitchFamily="34" charset="0"/>
              </a:rPr>
              <a:t>most</a:t>
            </a:r>
            <a:r>
              <a:rPr lang="de-DE" sz="2400" dirty="0" smtClean="0">
                <a:latin typeface="Arial" pitchFamily="34" charset="0"/>
                <a:cs typeface="Arial" pitchFamily="34" charset="0"/>
              </a:rPr>
              <a:t> </a:t>
            </a:r>
            <a:r>
              <a:rPr lang="de-DE" sz="2400" dirty="0" err="1" smtClean="0">
                <a:latin typeface="Arial" pitchFamily="34" charset="0"/>
                <a:cs typeface="Arial" pitchFamily="34" charset="0"/>
              </a:rPr>
              <a:t>interesting</a:t>
            </a:r>
            <a:r>
              <a:rPr lang="de-DE" sz="2400" dirty="0" smtClean="0">
                <a:latin typeface="Arial" pitchFamily="34" charset="0"/>
                <a:cs typeface="Arial" pitchFamily="34" charset="0"/>
              </a:rPr>
              <a:t> innovative </a:t>
            </a:r>
            <a:r>
              <a:rPr lang="de-DE" sz="2400" dirty="0" err="1" smtClean="0">
                <a:latin typeface="Arial" pitchFamily="34" charset="0"/>
                <a:cs typeface="Arial" pitchFamily="34" charset="0"/>
              </a:rPr>
              <a:t>approaches</a:t>
            </a:r>
            <a:r>
              <a:rPr lang="de-DE" sz="2400" dirty="0" smtClean="0">
                <a:latin typeface="Arial" pitchFamily="34" charset="0"/>
                <a:cs typeface="Arial" pitchFamily="34" charset="0"/>
              </a:rPr>
              <a:t> in </a:t>
            </a:r>
            <a:r>
              <a:rPr lang="de-DE" sz="2400" dirty="0" err="1" smtClean="0">
                <a:latin typeface="Arial" pitchFamily="34" charset="0"/>
                <a:cs typeface="Arial" pitchFamily="34" charset="0"/>
              </a:rPr>
              <a:t>higher</a:t>
            </a:r>
            <a:r>
              <a:rPr lang="de-DE" sz="2400" dirty="0" smtClean="0">
                <a:latin typeface="Arial" pitchFamily="34" charset="0"/>
                <a:cs typeface="Arial" pitchFamily="34" charset="0"/>
              </a:rPr>
              <a:t> </a:t>
            </a:r>
            <a:r>
              <a:rPr lang="de-DE" sz="2400" dirty="0" err="1" smtClean="0">
                <a:latin typeface="Arial" pitchFamily="34" charset="0"/>
                <a:cs typeface="Arial" pitchFamily="34" charset="0"/>
              </a:rPr>
              <a:t>education</a:t>
            </a:r>
            <a:r>
              <a:rPr lang="de-DE" sz="2400" dirty="0" smtClean="0">
                <a:latin typeface="Arial" pitchFamily="34" charset="0"/>
                <a:cs typeface="Arial" pitchFamily="34" charset="0"/>
              </a:rPr>
              <a:t>                    (cf. </a:t>
            </a:r>
            <a:r>
              <a:rPr lang="de-DE" sz="2400" dirty="0" smtClean="0">
                <a:solidFill>
                  <a:srgbClr val="0070C0"/>
                </a:solidFill>
                <a:latin typeface="Arial" pitchFamily="34" charset="0"/>
                <a:cs typeface="Arial" pitchFamily="34" charset="0"/>
                <a:hlinkClick r:id="rId5"/>
              </a:rPr>
              <a:t>http://eprints.lse.ac.uk/55819/</a:t>
            </a:r>
            <a:r>
              <a:rPr lang="de-DE" sz="2400" dirty="0" smtClean="0">
                <a:latin typeface="Arial" pitchFamily="34" charset="0"/>
                <a:cs typeface="Arial" pitchFamily="34" charset="0"/>
              </a:rPr>
              <a:t>)</a:t>
            </a:r>
            <a:r>
              <a:rPr lang="de-DE" sz="2400" dirty="0" smtClean="0">
                <a:solidFill>
                  <a:srgbClr val="0070C0"/>
                </a:solidFill>
                <a:latin typeface="Arial" pitchFamily="34" charset="0"/>
                <a:cs typeface="Arial" pitchFamily="34" charset="0"/>
              </a:rPr>
              <a:t>  </a:t>
            </a:r>
          </a:p>
          <a:p>
            <a:pPr>
              <a:spcBef>
                <a:spcPts val="1200"/>
              </a:spcBef>
            </a:pPr>
            <a:endParaRPr lang="de-DE" sz="2400"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3448333" y="1083096"/>
            <a:ext cx="5588163" cy="5658272"/>
          </a:xfrm>
          <a:prstGeom prst="rect">
            <a:avLst/>
          </a:prstGeom>
          <a:noFill/>
          <a:ln w="9525">
            <a:noFill/>
            <a:miter lim="800000"/>
            <a:headEnd/>
            <a:tailEnd/>
          </a:ln>
        </p:spPr>
      </p:pic>
      <p:sp>
        <p:nvSpPr>
          <p:cNvPr id="5" name="Titel 4"/>
          <p:cNvSpPr>
            <a:spLocks noGrp="1"/>
          </p:cNvSpPr>
          <p:nvPr>
            <p:ph type="title"/>
          </p:nvPr>
        </p:nvSpPr>
        <p:spPr>
          <a:xfrm>
            <a:off x="662880" y="274638"/>
            <a:ext cx="8229600" cy="1143000"/>
          </a:xfrm>
        </p:spPr>
        <p:txBody>
          <a:bodyPr/>
          <a:lstStyle/>
          <a:p>
            <a:pPr algn="r"/>
            <a:r>
              <a:rPr lang="de-DE" sz="3200" b="1" kern="1200" dirty="0" smtClean="0">
                <a:solidFill>
                  <a:schemeClr val="accent2"/>
                </a:solidFill>
                <a:latin typeface="Arial" charset="0"/>
                <a:ea typeface="ＭＳ Ｐゴシック" charset="-128"/>
                <a:cs typeface="+mn-cs"/>
              </a:rPr>
              <a:t>Member </a:t>
            </a:r>
            <a:r>
              <a:rPr lang="de-DE" sz="3200" b="1" kern="1200" dirty="0" err="1" smtClean="0">
                <a:solidFill>
                  <a:schemeClr val="accent2"/>
                </a:solidFill>
                <a:latin typeface="Arial" charset="0"/>
                <a:ea typeface="ＭＳ Ｐゴシック" charset="-128"/>
                <a:cs typeface="+mn-cs"/>
              </a:rPr>
              <a:t>Universities</a:t>
            </a:r>
            <a:endParaRPr lang="de-DE" sz="3200" b="1" kern="1200" dirty="0">
              <a:solidFill>
                <a:schemeClr val="accent2"/>
              </a:solidFill>
              <a:latin typeface="Arial" charset="0"/>
              <a:ea typeface="ＭＳ Ｐゴシック" charset="-128"/>
              <a:cs typeface="+mn-cs"/>
            </a:endParaRPr>
          </a:p>
        </p:txBody>
      </p:sp>
      <p:sp>
        <p:nvSpPr>
          <p:cNvPr id="6" name="Text Box 4"/>
          <p:cNvSpPr txBox="1">
            <a:spLocks noChangeArrowheads="1"/>
          </p:cNvSpPr>
          <p:nvPr/>
        </p:nvSpPr>
        <p:spPr bwMode="auto">
          <a:xfrm>
            <a:off x="356977" y="3522546"/>
            <a:ext cx="4432300" cy="2308225"/>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smtClean="0">
                <a:ln>
                  <a:noFill/>
                </a:ln>
                <a:solidFill>
                  <a:srgbClr val="000000"/>
                </a:solidFill>
                <a:effectLst/>
                <a:uLnTx/>
                <a:uFillTx/>
              </a:rPr>
              <a:t>  9 </a:t>
            </a:r>
            <a:r>
              <a:rPr kumimoji="0" lang="de-DE" sz="1800" b="0" i="0" u="none" strike="noStrike" kern="0" cap="none" spc="0" normalizeH="0" baseline="0" noProof="0" dirty="0" err="1" smtClean="0">
                <a:ln>
                  <a:noFill/>
                </a:ln>
                <a:solidFill>
                  <a:srgbClr val="000000"/>
                </a:solidFill>
                <a:effectLst/>
                <a:uLnTx/>
                <a:uFillTx/>
              </a:rPr>
              <a:t>state</a:t>
            </a:r>
            <a:r>
              <a:rPr kumimoji="0" lang="de-DE" sz="1800" b="0" i="0" u="none" strike="noStrike" kern="0" cap="none" spc="0" normalizeH="0" baseline="0" noProof="0" dirty="0" smtClean="0">
                <a:ln>
                  <a:noFill/>
                </a:ln>
                <a:solidFill>
                  <a:srgbClr val="000000"/>
                </a:solidFill>
                <a:effectLst/>
                <a:uLnTx/>
                <a:uFillTx/>
              </a:rPr>
              <a:t> </a:t>
            </a:r>
            <a:r>
              <a:rPr kumimoji="0" lang="de-DE" sz="1800" b="0" i="0" u="none" strike="noStrike" kern="0" cap="none" spc="0" normalizeH="0" baseline="0" noProof="0" dirty="0" err="1" smtClean="0">
                <a:ln>
                  <a:noFill/>
                </a:ln>
                <a:solidFill>
                  <a:srgbClr val="000000"/>
                </a:solidFill>
                <a:effectLst/>
                <a:uLnTx/>
                <a:uFillTx/>
              </a:rPr>
              <a:t>universities</a:t>
            </a:r>
            <a:endParaRPr kumimoji="0" lang="de-DE" sz="1800" b="0" i="0" u="none" strike="noStrike" kern="0" cap="none" spc="0" normalizeH="0" baseline="0" noProof="0" dirty="0" smtClean="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smtClean="0">
                <a:ln>
                  <a:noFill/>
                </a:ln>
                <a:solidFill>
                  <a:srgbClr val="000000"/>
                </a:solidFill>
                <a:effectLst/>
                <a:uLnTx/>
                <a:uFillTx/>
              </a:rPr>
              <a:t>17 </a:t>
            </a:r>
            <a:r>
              <a:rPr kumimoji="0" lang="de-DE" sz="1800" b="0" i="0" u="none" strike="noStrike" kern="0" cap="none" spc="0" normalizeH="0" baseline="0" noProof="0" dirty="0" err="1" smtClean="0">
                <a:ln>
                  <a:noFill/>
                </a:ln>
                <a:solidFill>
                  <a:srgbClr val="000000"/>
                </a:solidFill>
                <a:effectLst/>
                <a:uLnTx/>
                <a:uFillTx/>
              </a:rPr>
              <a:t>state</a:t>
            </a:r>
            <a:r>
              <a:rPr kumimoji="0" lang="de-DE" sz="1800" b="0" i="0" u="none" strike="noStrike" kern="0" cap="none" spc="0" normalizeH="0" baseline="0" noProof="0" dirty="0" smtClean="0">
                <a:ln>
                  <a:noFill/>
                </a:ln>
                <a:solidFill>
                  <a:srgbClr val="000000"/>
                </a:solidFill>
                <a:effectLst/>
                <a:uLnTx/>
                <a:uFillTx/>
              </a:rPr>
              <a:t> </a:t>
            </a:r>
            <a:r>
              <a:rPr kumimoji="0" lang="de-DE" sz="1800" b="0" i="0" u="none" strike="noStrike" kern="0" cap="none" spc="0" normalizeH="0" baseline="0" noProof="0" dirty="0" err="1" smtClean="0">
                <a:ln>
                  <a:noFill/>
                </a:ln>
                <a:solidFill>
                  <a:srgbClr val="000000"/>
                </a:solidFill>
                <a:effectLst/>
                <a:uLnTx/>
                <a:uFillTx/>
              </a:rPr>
              <a:t>universities</a:t>
            </a:r>
            <a:r>
              <a:rPr kumimoji="0" lang="de-DE" sz="1800" b="0" i="0" u="none" strike="noStrike" kern="0" cap="none" spc="0" normalizeH="0" baseline="0" noProof="0" dirty="0" smtClean="0">
                <a:ln>
                  <a:noFill/>
                </a:ln>
                <a:solidFill>
                  <a:srgbClr val="000000"/>
                </a:solidFill>
                <a:effectLst/>
                <a:uLnTx/>
                <a:uFillTx/>
              </a:rPr>
              <a:t> </a:t>
            </a:r>
            <a:r>
              <a:rPr kumimoji="0" lang="de-DE" sz="1800" b="0" i="0" u="none" strike="noStrike" kern="0" cap="none" spc="0" normalizeH="0" baseline="0" noProof="0" dirty="0" err="1" smtClean="0">
                <a:ln>
                  <a:noFill/>
                </a:ln>
                <a:solidFill>
                  <a:srgbClr val="000000"/>
                </a:solidFill>
                <a:effectLst/>
                <a:uLnTx/>
                <a:uFillTx/>
              </a:rPr>
              <a:t>of</a:t>
            </a:r>
            <a:r>
              <a:rPr kumimoji="0" lang="de-DE" sz="1800" b="0" i="0" u="none" strike="noStrike" kern="0" cap="none" spc="0" normalizeH="0" baseline="0" noProof="0" dirty="0" smtClean="0">
                <a:ln>
                  <a:noFill/>
                </a:ln>
                <a:solidFill>
                  <a:srgbClr val="000000"/>
                </a:solidFill>
                <a:effectLst/>
                <a:uLnTx/>
                <a:uFillTx/>
              </a:rPr>
              <a:t> </a:t>
            </a:r>
            <a:r>
              <a:rPr kumimoji="0" lang="de-DE" sz="1800" b="0" i="0" u="none" strike="noStrike" kern="0" cap="none" spc="0" normalizeH="0" baseline="0" noProof="0" dirty="0" err="1" smtClean="0">
                <a:ln>
                  <a:noFill/>
                </a:ln>
                <a:solidFill>
                  <a:srgbClr val="000000"/>
                </a:solidFill>
                <a:effectLst/>
                <a:uLnTx/>
                <a:uFillTx/>
              </a:rPr>
              <a:t>applied</a:t>
            </a:r>
            <a:r>
              <a:rPr kumimoji="0" lang="de-DE" sz="1800" b="0" i="0" u="none" strike="noStrike" kern="0" cap="none" spc="0" normalizeH="0" baseline="0" noProof="0" dirty="0" smtClean="0">
                <a:ln>
                  <a:noFill/>
                </a:ln>
                <a:solidFill>
                  <a:srgbClr val="000000"/>
                </a:solidFill>
                <a:effectLst/>
                <a:uLnTx/>
                <a:uFillTx/>
              </a:rPr>
              <a:t> </a:t>
            </a:r>
            <a:r>
              <a:rPr kumimoji="0" lang="de-DE" sz="1800" b="0" i="0" u="none" strike="noStrike" kern="0" cap="none" spc="0" normalizeH="0" baseline="0" noProof="0" dirty="0" err="1" smtClean="0">
                <a:ln>
                  <a:noFill/>
                </a:ln>
                <a:solidFill>
                  <a:srgbClr val="000000"/>
                </a:solidFill>
                <a:effectLst/>
                <a:uLnTx/>
                <a:uFillTx/>
              </a:rPr>
              <a:t>sciences</a:t>
            </a:r>
            <a:endParaRPr kumimoji="0" lang="de-DE" sz="1800" b="0" i="0" u="none" strike="noStrike" kern="0" cap="none" spc="0" normalizeH="0" baseline="0" noProof="0" dirty="0" smtClean="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smtClean="0">
                <a:ln>
                  <a:noFill/>
                </a:ln>
                <a:solidFill>
                  <a:srgbClr val="000000"/>
                </a:solidFill>
                <a:effectLst/>
                <a:uLnTx/>
                <a:uFillTx/>
              </a:rPr>
              <a:t>  4 </a:t>
            </a:r>
            <a:r>
              <a:rPr kumimoji="0" lang="de-DE" sz="1800" b="0" i="0" u="none" strike="noStrike" kern="0" cap="none" spc="0" normalizeH="0" baseline="0" noProof="0" dirty="0" err="1" smtClean="0">
                <a:ln>
                  <a:noFill/>
                </a:ln>
                <a:solidFill>
                  <a:srgbClr val="000000"/>
                </a:solidFill>
                <a:effectLst/>
                <a:uLnTx/>
                <a:uFillTx/>
              </a:rPr>
              <a:t>further</a:t>
            </a:r>
            <a:r>
              <a:rPr kumimoji="0" lang="de-DE" sz="1800" b="0" i="0" u="none" strike="noStrike" kern="0" cap="none" spc="0" normalizeH="0" baseline="0" noProof="0" dirty="0" smtClean="0">
                <a:ln>
                  <a:noFill/>
                </a:ln>
                <a:solidFill>
                  <a:srgbClr val="000000"/>
                </a:solidFill>
                <a:effectLst/>
                <a:uLnTx/>
                <a:uFillTx/>
              </a:rPr>
              <a:t> </a:t>
            </a:r>
            <a:r>
              <a:rPr kumimoji="0" lang="de-DE" sz="1800" b="0" i="0" u="none" strike="noStrike" kern="0" cap="none" spc="0" normalizeH="0" baseline="0" noProof="0" dirty="0" err="1" smtClean="0">
                <a:ln>
                  <a:noFill/>
                </a:ln>
                <a:solidFill>
                  <a:srgbClr val="000000"/>
                </a:solidFill>
                <a:effectLst/>
                <a:uLnTx/>
                <a:uFillTx/>
              </a:rPr>
              <a:t>universities</a:t>
            </a:r>
            <a:endParaRPr kumimoji="0" lang="de-DE" sz="1800" b="0" i="0" u="none" strike="noStrike" kern="0" cap="none" spc="0" normalizeH="0" baseline="0" noProof="0" dirty="0" smtClean="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smtClean="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smtClean="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1800" b="1" i="0" u="none" strike="noStrike" kern="0" cap="none" spc="0" normalizeH="0" baseline="0" noProof="0" dirty="0" smtClean="0">
                <a:ln>
                  <a:noFill/>
                </a:ln>
                <a:solidFill>
                  <a:srgbClr val="000000"/>
                </a:solidFill>
                <a:effectLst/>
                <a:uLnTx/>
                <a:uFillTx/>
              </a:rPr>
              <a:t>Bavaria:</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1800" b="1" i="0" u="none" strike="noStrike" kern="0" cap="none" spc="0" normalizeH="0" baseline="0" noProof="0" dirty="0" smtClean="0">
                <a:ln>
                  <a:noFill/>
                </a:ln>
                <a:solidFill>
                  <a:srgbClr val="000000"/>
                </a:solidFill>
                <a:effectLst/>
                <a:uLnTx/>
                <a:uFillTx/>
              </a:rPr>
              <a:t>   - </a:t>
            </a:r>
            <a:r>
              <a:rPr kumimoji="0" lang="de-DE" sz="1800" b="1" i="0" u="none" strike="noStrike" kern="0" cap="none" spc="0" normalizeH="0" baseline="0" noProof="0" dirty="0" err="1" smtClean="0">
                <a:ln>
                  <a:noFill/>
                </a:ln>
                <a:solidFill>
                  <a:srgbClr val="000000"/>
                </a:solidFill>
                <a:effectLst/>
                <a:uLnTx/>
                <a:uFillTx/>
              </a:rPr>
              <a:t>population</a:t>
            </a:r>
            <a:r>
              <a:rPr kumimoji="0" lang="de-DE" sz="1800" b="1" i="0" u="none" strike="noStrike" kern="0" cap="none" spc="0" normalizeH="0" baseline="0" noProof="0" dirty="0" smtClean="0">
                <a:ln>
                  <a:noFill/>
                </a:ln>
                <a:solidFill>
                  <a:srgbClr val="000000"/>
                </a:solidFill>
                <a:effectLst/>
                <a:uLnTx/>
                <a:uFillTx/>
              </a:rPr>
              <a:t> </a:t>
            </a:r>
            <a:r>
              <a:rPr kumimoji="0" lang="de-DE" sz="1800" b="1" i="0" u="none" strike="noStrike" kern="0" cap="none" spc="0" normalizeH="0" baseline="0" noProof="0" dirty="0" err="1" smtClean="0">
                <a:ln>
                  <a:noFill/>
                </a:ln>
                <a:solidFill>
                  <a:srgbClr val="000000"/>
                </a:solidFill>
                <a:effectLst/>
                <a:uLnTx/>
                <a:uFillTx/>
              </a:rPr>
              <a:t>appr</a:t>
            </a:r>
            <a:r>
              <a:rPr kumimoji="0" lang="de-DE" sz="1800" b="1" i="0" u="none" strike="noStrike" kern="0" cap="none" spc="0" normalizeH="0" baseline="0" noProof="0" dirty="0" smtClean="0">
                <a:ln>
                  <a:noFill/>
                </a:ln>
                <a:solidFill>
                  <a:srgbClr val="000000"/>
                </a:solidFill>
                <a:effectLst/>
                <a:uLnTx/>
                <a:uFillTx/>
              </a:rPr>
              <a:t>. 12.5 </a:t>
            </a:r>
            <a:r>
              <a:rPr kumimoji="0" lang="de-DE" sz="1800" b="1" i="0" u="none" strike="noStrike" kern="0" cap="none" spc="0" normalizeH="0" baseline="0" noProof="0" dirty="0" err="1" smtClean="0">
                <a:ln>
                  <a:noFill/>
                </a:ln>
                <a:solidFill>
                  <a:srgbClr val="000000"/>
                </a:solidFill>
                <a:effectLst/>
                <a:uLnTx/>
                <a:uFillTx/>
              </a:rPr>
              <a:t>mio.</a:t>
            </a:r>
            <a:r>
              <a:rPr kumimoji="0" lang="de-DE" sz="1800" b="1" i="0" u="none" strike="noStrike" kern="0" cap="none" spc="0" normalizeH="0" baseline="0" noProof="0" dirty="0" smtClean="0">
                <a:ln>
                  <a:noFill/>
                </a:ln>
                <a:solidFill>
                  <a:srgbClr val="000000"/>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1800" b="1" i="0" u="none" strike="noStrike" kern="0" cap="none" spc="0" normalizeH="0" baseline="0" noProof="0" dirty="0" smtClean="0">
                <a:ln>
                  <a:noFill/>
                </a:ln>
                <a:solidFill>
                  <a:srgbClr val="000000"/>
                </a:solidFill>
                <a:effectLst/>
                <a:uLnTx/>
                <a:uFillTx/>
              </a:rPr>
              <a:t>   - </a:t>
            </a:r>
            <a:r>
              <a:rPr kumimoji="0" lang="de-DE" sz="1800" b="1" i="0" u="none" strike="noStrike" kern="0" cap="none" spc="0" normalizeH="0" baseline="0" noProof="0" dirty="0" err="1" smtClean="0">
                <a:ln>
                  <a:noFill/>
                </a:ln>
                <a:solidFill>
                  <a:srgbClr val="000000"/>
                </a:solidFill>
                <a:effectLst/>
                <a:uLnTx/>
                <a:uFillTx/>
              </a:rPr>
              <a:t>appr</a:t>
            </a:r>
            <a:r>
              <a:rPr kumimoji="0" lang="de-DE" sz="1800" b="1" i="0" u="none" strike="noStrike" kern="0" cap="none" spc="0" normalizeH="0" baseline="0" noProof="0" dirty="0" smtClean="0">
                <a:ln>
                  <a:noFill/>
                </a:ln>
                <a:solidFill>
                  <a:srgbClr val="000000"/>
                </a:solidFill>
                <a:effectLst/>
                <a:uLnTx/>
                <a:uFillTx/>
              </a:rPr>
              <a:t>. 360,000 </a:t>
            </a:r>
            <a:r>
              <a:rPr kumimoji="0" lang="de-DE" sz="1800" b="1" i="0" u="none" strike="noStrike" kern="0" cap="none" spc="0" normalizeH="0" baseline="0" noProof="0" dirty="0" err="1" smtClean="0">
                <a:ln>
                  <a:noFill/>
                </a:ln>
                <a:solidFill>
                  <a:srgbClr val="000000"/>
                </a:solidFill>
                <a:effectLst/>
                <a:uLnTx/>
                <a:uFillTx/>
              </a:rPr>
              <a:t>students</a:t>
            </a:r>
            <a:endParaRPr kumimoji="0" lang="de-DE" sz="1800" b="1" i="0" u="none" strike="noStrike" kern="0" cap="none" spc="0" normalizeH="0" baseline="0" noProof="0" dirty="0" smtClean="0">
              <a:ln>
                <a:noFill/>
              </a:ln>
              <a:solidFill>
                <a:srgbClr val="000000"/>
              </a:solidFill>
              <a:effectLst/>
              <a:uLnTx/>
              <a:uFillTx/>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587030" y="269776"/>
            <a:ext cx="8229600" cy="1143000"/>
          </a:xfrm>
        </p:spPr>
        <p:txBody>
          <a:bodyPr/>
          <a:lstStyle/>
          <a:p>
            <a:r>
              <a:rPr lang="de-DE" dirty="0" smtClean="0"/>
              <a:t>The </a:t>
            </a:r>
            <a:r>
              <a:rPr lang="de-DE" dirty="0" err="1" smtClean="0"/>
              <a:t>Aims</a:t>
            </a:r>
            <a:r>
              <a:rPr lang="de-DE" dirty="0" smtClean="0"/>
              <a:t> </a:t>
            </a:r>
            <a:r>
              <a:rPr lang="de-DE" dirty="0" err="1" smtClean="0"/>
              <a:t>of</a:t>
            </a:r>
            <a:r>
              <a:rPr lang="de-DE" dirty="0" smtClean="0"/>
              <a:t> BVU</a:t>
            </a:r>
            <a:endParaRPr lang="de-DE" dirty="0"/>
          </a:p>
        </p:txBody>
      </p:sp>
      <p:sp>
        <p:nvSpPr>
          <p:cNvPr id="6" name="Rechteck 5"/>
          <p:cNvSpPr/>
          <p:nvPr/>
        </p:nvSpPr>
        <p:spPr>
          <a:xfrm>
            <a:off x="467544" y="1556792"/>
            <a:ext cx="8064896" cy="7700570"/>
          </a:xfrm>
          <a:prstGeom prst="rect">
            <a:avLst/>
          </a:prstGeom>
        </p:spPr>
        <p:txBody>
          <a:bodyPr wrap="square">
            <a:spAutoFit/>
          </a:bodyPr>
          <a:lstStyle/>
          <a:p>
            <a:pPr marL="342900" indent="-342900">
              <a:buFontTx/>
              <a:buChar char="•"/>
            </a:pPr>
            <a:r>
              <a:rPr lang="de-DE" sz="2400" dirty="0" err="1" smtClean="0">
                <a:latin typeface="Arial" pitchFamily="34" charset="0"/>
                <a:cs typeface="Arial" pitchFamily="34" charset="0"/>
              </a:rPr>
              <a:t>To</a:t>
            </a:r>
            <a:r>
              <a:rPr lang="de-DE" sz="2400" dirty="0" smtClean="0">
                <a:latin typeface="Arial" pitchFamily="34" charset="0"/>
                <a:cs typeface="Arial" pitchFamily="34" charset="0"/>
              </a:rPr>
              <a:t> </a:t>
            </a:r>
            <a:r>
              <a:rPr lang="de-DE" sz="2400" b="1" dirty="0" err="1" smtClean="0">
                <a:latin typeface="Arial" pitchFamily="34" charset="0"/>
                <a:cs typeface="Arial" pitchFamily="34" charset="0"/>
              </a:rPr>
              <a:t>complement</a:t>
            </a:r>
            <a:r>
              <a:rPr lang="de-DE" sz="2400" dirty="0" smtClean="0">
                <a:latin typeface="Arial" pitchFamily="34" charset="0"/>
                <a:cs typeface="Arial" pitchFamily="34" charset="0"/>
              </a:rPr>
              <a:t> </a:t>
            </a:r>
            <a:r>
              <a:rPr lang="de-DE" sz="2400" dirty="0" err="1" smtClean="0">
                <a:latin typeface="Arial" pitchFamily="34" charset="0"/>
                <a:cs typeface="Arial" pitchFamily="34" charset="0"/>
              </a:rPr>
              <a:t>the</a:t>
            </a:r>
            <a:r>
              <a:rPr lang="de-DE" sz="2400" dirty="0" smtClean="0">
                <a:latin typeface="Arial" pitchFamily="34" charset="0"/>
                <a:cs typeface="Arial" pitchFamily="34" charset="0"/>
              </a:rPr>
              <a:t> </a:t>
            </a:r>
            <a:r>
              <a:rPr lang="de-DE" sz="2400" dirty="0" err="1" smtClean="0">
                <a:latin typeface="Arial" pitchFamily="34" charset="0"/>
                <a:cs typeface="Arial" pitchFamily="34" charset="0"/>
              </a:rPr>
              <a:t>programmes</a:t>
            </a:r>
            <a:r>
              <a:rPr lang="de-DE" sz="2400" dirty="0" smtClean="0">
                <a:latin typeface="Arial" pitchFamily="34" charset="0"/>
                <a:cs typeface="Arial" pitchFamily="34" charset="0"/>
              </a:rPr>
              <a:t> </a:t>
            </a:r>
            <a:r>
              <a:rPr lang="de-DE" sz="2400" dirty="0" err="1" smtClean="0">
                <a:latin typeface="Arial" pitchFamily="34" charset="0"/>
                <a:cs typeface="Arial" pitchFamily="34" charset="0"/>
              </a:rPr>
              <a:t>of</a:t>
            </a:r>
            <a:r>
              <a:rPr lang="de-DE" sz="2400" dirty="0" smtClean="0">
                <a:latin typeface="Arial" pitchFamily="34" charset="0"/>
                <a:cs typeface="Arial" pitchFamily="34" charset="0"/>
              </a:rPr>
              <a:t> </a:t>
            </a:r>
            <a:r>
              <a:rPr lang="de-DE" sz="2400" dirty="0" err="1" smtClean="0">
                <a:latin typeface="Arial" pitchFamily="34" charset="0"/>
                <a:cs typeface="Arial" pitchFamily="34" charset="0"/>
              </a:rPr>
              <a:t>the</a:t>
            </a:r>
            <a:r>
              <a:rPr lang="de-DE" sz="2400" dirty="0" smtClean="0">
                <a:latin typeface="Arial" pitchFamily="34" charset="0"/>
                <a:cs typeface="Arial" pitchFamily="34" charset="0"/>
              </a:rPr>
              <a:t> traditional </a:t>
            </a:r>
            <a:r>
              <a:rPr lang="de-DE" sz="2400" dirty="0" err="1" smtClean="0">
                <a:latin typeface="Arial" pitchFamily="34" charset="0"/>
                <a:cs typeface="Arial" pitchFamily="34" charset="0"/>
              </a:rPr>
              <a:t>universities</a:t>
            </a:r>
            <a:r>
              <a:rPr lang="de-DE" sz="2400" dirty="0" smtClean="0">
                <a:latin typeface="Arial" pitchFamily="34" charset="0"/>
                <a:cs typeface="Arial" pitchFamily="34" charset="0"/>
              </a:rPr>
              <a:t>, not </a:t>
            </a:r>
            <a:r>
              <a:rPr lang="de-DE" sz="2400" dirty="0" err="1" smtClean="0">
                <a:latin typeface="Arial" pitchFamily="34" charset="0"/>
                <a:cs typeface="Arial" pitchFamily="34" charset="0"/>
              </a:rPr>
              <a:t>to</a:t>
            </a:r>
            <a:r>
              <a:rPr lang="de-DE" sz="2400" dirty="0" smtClean="0">
                <a:latin typeface="Arial" pitchFamily="34" charset="0"/>
                <a:cs typeface="Arial" pitchFamily="34" charset="0"/>
              </a:rPr>
              <a:t> </a:t>
            </a:r>
            <a:r>
              <a:rPr lang="de-DE" sz="2400" dirty="0" err="1" smtClean="0">
                <a:latin typeface="Arial" pitchFamily="34" charset="0"/>
                <a:cs typeface="Arial" pitchFamily="34" charset="0"/>
              </a:rPr>
              <a:t>replace</a:t>
            </a:r>
            <a:r>
              <a:rPr lang="de-DE" sz="2400" dirty="0" smtClean="0">
                <a:latin typeface="Arial" pitchFamily="34" charset="0"/>
                <a:cs typeface="Arial" pitchFamily="34" charset="0"/>
              </a:rPr>
              <a:t> </a:t>
            </a:r>
            <a:r>
              <a:rPr lang="de-DE" sz="2400" dirty="0" err="1" smtClean="0">
                <a:latin typeface="Arial" pitchFamily="34" charset="0"/>
                <a:cs typeface="Arial" pitchFamily="34" charset="0"/>
              </a:rPr>
              <a:t>them</a:t>
            </a:r>
            <a:endParaRPr lang="de-DE" sz="2400" dirty="0" smtClean="0">
              <a:latin typeface="Arial" pitchFamily="34" charset="0"/>
              <a:cs typeface="Arial" pitchFamily="34" charset="0"/>
            </a:endParaRPr>
          </a:p>
          <a:p>
            <a:pPr marL="342900" indent="-342900">
              <a:buFontTx/>
              <a:buChar char="•"/>
            </a:pPr>
            <a:endParaRPr lang="de-DE" sz="2400" dirty="0" smtClean="0">
              <a:latin typeface="Arial" pitchFamily="34" charset="0"/>
              <a:cs typeface="Arial" pitchFamily="34" charset="0"/>
            </a:endParaRPr>
          </a:p>
          <a:p>
            <a:pPr marL="342900" indent="-342900">
              <a:buFontTx/>
              <a:buChar char="•"/>
            </a:pPr>
            <a:r>
              <a:rPr lang="de-DE" sz="2400" b="1" dirty="0" err="1" smtClean="0">
                <a:latin typeface="Arial" pitchFamily="34" charset="0"/>
                <a:cs typeface="Arial" pitchFamily="34" charset="0"/>
              </a:rPr>
              <a:t>No</a:t>
            </a:r>
            <a:r>
              <a:rPr lang="de-DE" sz="2400" b="1" dirty="0" smtClean="0">
                <a:latin typeface="Arial" pitchFamily="34" charset="0"/>
                <a:cs typeface="Arial" pitchFamily="34" charset="0"/>
              </a:rPr>
              <a:t> </a:t>
            </a:r>
            <a:r>
              <a:rPr lang="de-DE" sz="2400" b="1" dirty="0" err="1" smtClean="0">
                <a:latin typeface="Arial" pitchFamily="34" charset="0"/>
                <a:cs typeface="Arial" pitchFamily="34" charset="0"/>
              </a:rPr>
              <a:t>complete</a:t>
            </a:r>
            <a:r>
              <a:rPr lang="de-DE" sz="2400" b="1" dirty="0" smtClean="0">
                <a:latin typeface="Arial" pitchFamily="34" charset="0"/>
                <a:cs typeface="Arial" pitchFamily="34" charset="0"/>
              </a:rPr>
              <a:t> </a:t>
            </a:r>
            <a:r>
              <a:rPr lang="de-DE" sz="2400" b="1" dirty="0" err="1" smtClean="0">
                <a:latin typeface="Arial" pitchFamily="34" charset="0"/>
                <a:cs typeface="Arial" pitchFamily="34" charset="0"/>
              </a:rPr>
              <a:t>degrees</a:t>
            </a:r>
            <a:r>
              <a:rPr lang="de-DE" sz="2400" b="1" dirty="0" smtClean="0">
                <a:latin typeface="Arial" pitchFamily="34" charset="0"/>
                <a:cs typeface="Arial" pitchFamily="34" charset="0"/>
              </a:rPr>
              <a:t> / </a:t>
            </a:r>
            <a:r>
              <a:rPr lang="de-DE" sz="2400" b="1" dirty="0" err="1" smtClean="0">
                <a:latin typeface="Arial" pitchFamily="34" charset="0"/>
                <a:cs typeface="Arial" pitchFamily="34" charset="0"/>
              </a:rPr>
              <a:t>study</a:t>
            </a:r>
            <a:r>
              <a:rPr lang="de-DE" sz="2400" b="1" dirty="0" smtClean="0">
                <a:latin typeface="Arial" pitchFamily="34" charset="0"/>
                <a:cs typeface="Arial" pitchFamily="34" charset="0"/>
              </a:rPr>
              <a:t> programmes</a:t>
            </a:r>
            <a:r>
              <a:rPr lang="de-DE" sz="2400" dirty="0" smtClean="0">
                <a:latin typeface="Arial" pitchFamily="34" charset="0"/>
                <a:cs typeface="Arial" pitchFamily="34" charset="0"/>
              </a:rPr>
              <a:t>,            but </a:t>
            </a:r>
            <a:r>
              <a:rPr lang="de-DE" sz="2400" dirty="0" err="1" smtClean="0">
                <a:latin typeface="Arial" pitchFamily="34" charset="0"/>
                <a:cs typeface="Arial" pitchFamily="34" charset="0"/>
              </a:rPr>
              <a:t>single</a:t>
            </a:r>
            <a:r>
              <a:rPr lang="de-DE" sz="2400" dirty="0" smtClean="0">
                <a:latin typeface="Arial" pitchFamily="34" charset="0"/>
                <a:cs typeface="Arial" pitchFamily="34" charset="0"/>
              </a:rPr>
              <a:t> </a:t>
            </a:r>
            <a:r>
              <a:rPr lang="de-DE" sz="2400" dirty="0" err="1" smtClean="0">
                <a:latin typeface="Arial" pitchFamily="34" charset="0"/>
                <a:cs typeface="Arial" pitchFamily="34" charset="0"/>
              </a:rPr>
              <a:t>courses</a:t>
            </a:r>
            <a:r>
              <a:rPr lang="de-DE" sz="2400" dirty="0" smtClean="0">
                <a:latin typeface="Arial" pitchFamily="34" charset="0"/>
                <a:cs typeface="Arial" pitchFamily="34" charset="0"/>
              </a:rPr>
              <a:t> </a:t>
            </a:r>
            <a:r>
              <a:rPr lang="de-DE" sz="2400" dirty="0" err="1" smtClean="0">
                <a:latin typeface="Arial" pitchFamily="34" charset="0"/>
                <a:cs typeface="Arial" pitchFamily="34" charset="0"/>
              </a:rPr>
              <a:t>with</a:t>
            </a:r>
            <a:r>
              <a:rPr lang="de-DE" sz="2400" dirty="0" smtClean="0">
                <a:latin typeface="Arial" pitchFamily="34" charset="0"/>
                <a:cs typeface="Arial" pitchFamily="34" charset="0"/>
              </a:rPr>
              <a:t> </a:t>
            </a:r>
            <a:r>
              <a:rPr lang="de-DE" sz="2400" dirty="0" err="1" smtClean="0">
                <a:latin typeface="Arial" pitchFamily="34" charset="0"/>
                <a:cs typeface="Arial" pitchFamily="34" charset="0"/>
              </a:rPr>
              <a:t>credit</a:t>
            </a:r>
            <a:r>
              <a:rPr lang="de-DE" sz="2400" dirty="0" smtClean="0">
                <a:latin typeface="Arial" pitchFamily="34" charset="0"/>
                <a:cs typeface="Arial" pitchFamily="34" charset="0"/>
              </a:rPr>
              <a:t> </a:t>
            </a:r>
            <a:r>
              <a:rPr lang="de-DE" sz="2400" dirty="0" err="1" smtClean="0">
                <a:latin typeface="Arial" pitchFamily="34" charset="0"/>
                <a:cs typeface="Arial" pitchFamily="34" charset="0"/>
              </a:rPr>
              <a:t>points</a:t>
            </a:r>
            <a:endParaRPr lang="de-DE" sz="2400" dirty="0" smtClean="0">
              <a:latin typeface="Arial" pitchFamily="34" charset="0"/>
              <a:cs typeface="Arial" pitchFamily="34" charset="0"/>
            </a:endParaRPr>
          </a:p>
          <a:p>
            <a:pPr marL="342900" indent="-342900">
              <a:buFontTx/>
              <a:buChar char="•"/>
            </a:pPr>
            <a:endParaRPr lang="de-DE" sz="2400" dirty="0" smtClean="0">
              <a:latin typeface="Arial" pitchFamily="34" charset="0"/>
              <a:cs typeface="Arial" pitchFamily="34" charset="0"/>
            </a:endParaRPr>
          </a:p>
          <a:p>
            <a:pPr marL="342900" indent="-342900">
              <a:buFontTx/>
              <a:buChar char="•"/>
            </a:pPr>
            <a:r>
              <a:rPr lang="de-DE" sz="2400" b="1" dirty="0" err="1" smtClean="0">
                <a:latin typeface="Arial" pitchFamily="34" charset="0"/>
                <a:cs typeface="Arial" pitchFamily="34" charset="0"/>
              </a:rPr>
              <a:t>Supporting</a:t>
            </a:r>
            <a:r>
              <a:rPr lang="de-DE" sz="2400" dirty="0" smtClean="0">
                <a:latin typeface="Arial" pitchFamily="34" charset="0"/>
                <a:cs typeface="Arial" pitchFamily="34" charset="0"/>
              </a:rPr>
              <a:t> </a:t>
            </a:r>
            <a:r>
              <a:rPr lang="de-DE" sz="2400" dirty="0" err="1" smtClean="0">
                <a:latin typeface="Arial" pitchFamily="34" charset="0"/>
                <a:cs typeface="Arial" pitchFamily="34" charset="0"/>
              </a:rPr>
              <a:t>member</a:t>
            </a:r>
            <a:r>
              <a:rPr lang="de-DE" sz="2400" dirty="0" smtClean="0">
                <a:latin typeface="Arial" pitchFamily="34" charset="0"/>
                <a:cs typeface="Arial" pitchFamily="34" charset="0"/>
              </a:rPr>
              <a:t> </a:t>
            </a:r>
            <a:r>
              <a:rPr lang="de-DE" sz="2400" dirty="0" err="1" smtClean="0">
                <a:latin typeface="Arial" pitchFamily="34" charset="0"/>
                <a:cs typeface="Arial" pitchFamily="34" charset="0"/>
              </a:rPr>
              <a:t>universities</a:t>
            </a:r>
            <a:r>
              <a:rPr lang="de-DE" sz="2400" dirty="0" smtClean="0">
                <a:latin typeface="Arial" pitchFamily="34" charset="0"/>
                <a:cs typeface="Arial" pitchFamily="34" charset="0"/>
              </a:rPr>
              <a:t> </a:t>
            </a:r>
          </a:p>
          <a:p>
            <a:pPr marL="342900" indent="-342900">
              <a:lnSpc>
                <a:spcPct val="90000"/>
              </a:lnSpc>
              <a:spcBef>
                <a:spcPct val="20000"/>
              </a:spcBef>
            </a:pPr>
            <a:r>
              <a:rPr lang="de-DE" sz="2400" dirty="0" smtClean="0">
                <a:latin typeface="Arial" pitchFamily="34" charset="0"/>
                <a:cs typeface="Arial" pitchFamily="34" charset="0"/>
              </a:rPr>
              <a:t>      - in </a:t>
            </a:r>
            <a:r>
              <a:rPr lang="de-DE" sz="2400" dirty="0" err="1" smtClean="0">
                <a:latin typeface="Arial" pitchFamily="34" charset="0"/>
                <a:cs typeface="Arial" pitchFamily="34" charset="0"/>
              </a:rPr>
              <a:t>educating</a:t>
            </a:r>
            <a:r>
              <a:rPr lang="de-DE" sz="2400" dirty="0" smtClean="0">
                <a:latin typeface="Arial" pitchFamily="34" charset="0"/>
                <a:cs typeface="Arial" pitchFamily="34" charset="0"/>
              </a:rPr>
              <a:t> </a:t>
            </a:r>
            <a:r>
              <a:rPr lang="de-DE" sz="2400" dirty="0" err="1" smtClean="0">
                <a:latin typeface="Arial" pitchFamily="34" charset="0"/>
                <a:cs typeface="Arial" pitchFamily="34" charset="0"/>
              </a:rPr>
              <a:t>growing</a:t>
            </a:r>
            <a:r>
              <a:rPr lang="de-DE" sz="2400" dirty="0" smtClean="0">
                <a:latin typeface="Arial" pitchFamily="34" charset="0"/>
                <a:cs typeface="Arial" pitchFamily="34" charset="0"/>
              </a:rPr>
              <a:t> </a:t>
            </a:r>
            <a:r>
              <a:rPr lang="de-DE" sz="2400" dirty="0" err="1" smtClean="0">
                <a:latin typeface="Arial" pitchFamily="34" charset="0"/>
                <a:cs typeface="Arial" pitchFamily="34" charset="0"/>
              </a:rPr>
              <a:t>numbers</a:t>
            </a:r>
            <a:r>
              <a:rPr lang="de-DE" sz="2400" dirty="0" smtClean="0">
                <a:latin typeface="Arial" pitchFamily="34" charset="0"/>
                <a:cs typeface="Arial" pitchFamily="34" charset="0"/>
              </a:rPr>
              <a:t> </a:t>
            </a:r>
            <a:r>
              <a:rPr lang="de-DE" sz="2400" dirty="0" err="1" smtClean="0">
                <a:latin typeface="Arial" pitchFamily="34" charset="0"/>
                <a:cs typeface="Arial" pitchFamily="34" charset="0"/>
              </a:rPr>
              <a:t>of</a:t>
            </a:r>
            <a:r>
              <a:rPr lang="de-DE" sz="2400" dirty="0" smtClean="0">
                <a:latin typeface="Arial" pitchFamily="34" charset="0"/>
                <a:cs typeface="Arial" pitchFamily="34" charset="0"/>
              </a:rPr>
              <a:t> </a:t>
            </a:r>
            <a:r>
              <a:rPr lang="de-DE" sz="2400" dirty="0" err="1" smtClean="0">
                <a:latin typeface="Arial" pitchFamily="34" charset="0"/>
                <a:cs typeface="Arial" pitchFamily="34" charset="0"/>
              </a:rPr>
              <a:t>students</a:t>
            </a:r>
            <a:r>
              <a:rPr lang="de-DE" sz="2400" dirty="0" smtClean="0">
                <a:latin typeface="Arial" pitchFamily="34" charset="0"/>
                <a:cs typeface="Arial" pitchFamily="34" charset="0"/>
              </a:rPr>
              <a:t> </a:t>
            </a:r>
            <a:r>
              <a:rPr lang="de-DE" sz="2400" dirty="0" err="1" smtClean="0">
                <a:latin typeface="Arial" pitchFamily="34" charset="0"/>
                <a:cs typeface="Arial" pitchFamily="34" charset="0"/>
              </a:rPr>
              <a:t>while</a:t>
            </a:r>
            <a:r>
              <a:rPr lang="de-DE" sz="2400" dirty="0" smtClean="0">
                <a:latin typeface="Arial" pitchFamily="34" charset="0"/>
                <a:cs typeface="Arial" pitchFamily="34" charset="0"/>
              </a:rPr>
              <a:t> </a:t>
            </a:r>
            <a:r>
              <a:rPr lang="de-DE" sz="2400" dirty="0" err="1" smtClean="0">
                <a:latin typeface="Arial" pitchFamily="34" charset="0"/>
                <a:cs typeface="Arial" pitchFamily="34" charset="0"/>
              </a:rPr>
              <a:t>state</a:t>
            </a:r>
            <a:r>
              <a:rPr lang="de-DE" sz="2400" dirty="0" smtClean="0">
                <a:latin typeface="Arial" pitchFamily="34" charset="0"/>
                <a:cs typeface="Arial" pitchFamily="34" charset="0"/>
              </a:rPr>
              <a:t>   	</a:t>
            </a:r>
            <a:r>
              <a:rPr lang="de-DE" sz="2400" dirty="0" err="1" smtClean="0">
                <a:latin typeface="Arial" pitchFamily="34" charset="0"/>
                <a:cs typeface="Arial" pitchFamily="34" charset="0"/>
              </a:rPr>
              <a:t>funding</a:t>
            </a:r>
            <a:r>
              <a:rPr lang="de-DE" sz="2400" dirty="0" smtClean="0">
                <a:latin typeface="Arial" pitchFamily="34" charset="0"/>
                <a:cs typeface="Arial" pitchFamily="34" charset="0"/>
              </a:rPr>
              <a:t> </a:t>
            </a:r>
            <a:r>
              <a:rPr lang="de-DE" sz="2400" dirty="0" err="1" smtClean="0">
                <a:latin typeface="Arial" pitchFamily="34" charset="0"/>
                <a:cs typeface="Arial" pitchFamily="34" charset="0"/>
              </a:rPr>
              <a:t>does</a:t>
            </a:r>
            <a:r>
              <a:rPr lang="de-DE" sz="2400" dirty="0" smtClean="0">
                <a:latin typeface="Arial" pitchFamily="34" charset="0"/>
                <a:cs typeface="Arial" pitchFamily="34" charset="0"/>
              </a:rPr>
              <a:t> not </a:t>
            </a:r>
            <a:r>
              <a:rPr lang="de-DE" sz="2400" dirty="0" err="1" smtClean="0">
                <a:latin typeface="Arial" pitchFamily="34" charset="0"/>
                <a:cs typeface="Arial" pitchFamily="34" charset="0"/>
              </a:rPr>
              <a:t>grow</a:t>
            </a:r>
            <a:r>
              <a:rPr lang="de-DE" sz="2400" dirty="0" smtClean="0">
                <a:latin typeface="Arial" pitchFamily="34" charset="0"/>
                <a:cs typeface="Arial" pitchFamily="34" charset="0"/>
              </a:rPr>
              <a:t> </a:t>
            </a:r>
            <a:r>
              <a:rPr lang="de-DE" sz="2400" dirty="0" err="1" smtClean="0">
                <a:latin typeface="Arial" pitchFamily="34" charset="0"/>
                <a:cs typeface="Arial" pitchFamily="34" charset="0"/>
              </a:rPr>
              <a:t>proportionally</a:t>
            </a:r>
            <a:endParaRPr lang="de-DE" sz="2400" dirty="0" smtClean="0">
              <a:latin typeface="Arial" pitchFamily="34" charset="0"/>
              <a:cs typeface="Arial" pitchFamily="34" charset="0"/>
            </a:endParaRPr>
          </a:p>
          <a:p>
            <a:pPr marL="342900" indent="-342900">
              <a:buFontTx/>
              <a:buChar char="•"/>
            </a:pPr>
            <a:endParaRPr lang="de-DE" sz="2400" dirty="0" smtClean="0">
              <a:latin typeface="Arial" pitchFamily="34" charset="0"/>
              <a:cs typeface="Arial" pitchFamily="34" charset="0"/>
            </a:endParaRPr>
          </a:p>
          <a:p>
            <a:pPr marL="342900" indent="-342900">
              <a:lnSpc>
                <a:spcPct val="90000"/>
              </a:lnSpc>
              <a:spcBef>
                <a:spcPct val="20000"/>
              </a:spcBef>
            </a:pPr>
            <a:r>
              <a:rPr lang="de-DE" sz="2400" dirty="0" smtClean="0">
                <a:latin typeface="Arial" pitchFamily="34" charset="0"/>
                <a:cs typeface="Arial" pitchFamily="34" charset="0"/>
              </a:rPr>
              <a:t>      - in </a:t>
            </a:r>
            <a:r>
              <a:rPr lang="de-DE" sz="2400" dirty="0" err="1" smtClean="0">
                <a:latin typeface="Arial" pitchFamily="34" charset="0"/>
                <a:cs typeface="Arial" pitchFamily="34" charset="0"/>
              </a:rPr>
              <a:t>providing</a:t>
            </a:r>
            <a:r>
              <a:rPr lang="de-DE" sz="2400" dirty="0" smtClean="0">
                <a:latin typeface="Arial" pitchFamily="34" charset="0"/>
                <a:cs typeface="Arial" pitchFamily="34" charset="0"/>
              </a:rPr>
              <a:t> </a:t>
            </a:r>
            <a:r>
              <a:rPr lang="de-DE" sz="2400" dirty="0" err="1" smtClean="0">
                <a:latin typeface="Arial" pitchFamily="34" charset="0"/>
                <a:cs typeface="Arial" pitchFamily="34" charset="0"/>
              </a:rPr>
              <a:t>better</a:t>
            </a:r>
            <a:r>
              <a:rPr lang="de-DE" sz="2400" dirty="0" smtClean="0">
                <a:latin typeface="Arial" pitchFamily="34" charset="0"/>
                <a:cs typeface="Arial" pitchFamily="34" charset="0"/>
              </a:rPr>
              <a:t> </a:t>
            </a:r>
            <a:r>
              <a:rPr lang="de-DE" sz="2400" dirty="0" err="1" smtClean="0">
                <a:latin typeface="Arial" pitchFamily="34" charset="0"/>
                <a:cs typeface="Arial" pitchFamily="34" charset="0"/>
              </a:rPr>
              <a:t>services</a:t>
            </a:r>
            <a:r>
              <a:rPr lang="de-DE" sz="2400" dirty="0" smtClean="0">
                <a:latin typeface="Arial" pitchFamily="34" charset="0"/>
                <a:cs typeface="Arial" pitchFamily="34" charset="0"/>
              </a:rPr>
              <a:t> </a:t>
            </a:r>
            <a:r>
              <a:rPr lang="de-DE" sz="2400" dirty="0" err="1" smtClean="0">
                <a:latin typeface="Arial" pitchFamily="34" charset="0"/>
                <a:cs typeface="Arial" pitchFamily="34" charset="0"/>
              </a:rPr>
              <a:t>to</a:t>
            </a:r>
            <a:r>
              <a:rPr lang="de-DE" sz="2400" dirty="0" smtClean="0">
                <a:latin typeface="Arial" pitchFamily="34" charset="0"/>
                <a:cs typeface="Arial" pitchFamily="34" charset="0"/>
              </a:rPr>
              <a:t> non-traditional </a:t>
            </a:r>
          </a:p>
          <a:p>
            <a:pPr marL="342900" indent="-342900">
              <a:lnSpc>
                <a:spcPct val="90000"/>
              </a:lnSpc>
              <a:spcBef>
                <a:spcPts val="0"/>
              </a:spcBef>
            </a:pPr>
            <a:r>
              <a:rPr lang="de-DE" sz="2400" dirty="0" smtClean="0">
                <a:latin typeface="Arial" pitchFamily="34" charset="0"/>
                <a:cs typeface="Arial" pitchFamily="34" charset="0"/>
              </a:rPr>
              <a:t>         </a:t>
            </a:r>
            <a:r>
              <a:rPr lang="de-DE" sz="2400" dirty="0" err="1" smtClean="0">
                <a:latin typeface="Arial" pitchFamily="34" charset="0"/>
                <a:cs typeface="Arial" pitchFamily="34" charset="0"/>
              </a:rPr>
              <a:t>students</a:t>
            </a:r>
            <a:endParaRPr lang="de-DE" sz="2400" dirty="0" smtClean="0">
              <a:latin typeface="Arial" pitchFamily="34" charset="0"/>
              <a:cs typeface="Arial" pitchFamily="34" charset="0"/>
            </a:endParaRPr>
          </a:p>
          <a:p>
            <a:pPr marL="342900" indent="-342900">
              <a:lnSpc>
                <a:spcPct val="90000"/>
              </a:lnSpc>
              <a:spcBef>
                <a:spcPct val="20000"/>
              </a:spcBef>
            </a:pPr>
            <a:endParaRPr lang="de-DE" sz="2400" dirty="0" smtClean="0">
              <a:latin typeface="Arial" pitchFamily="34" charset="0"/>
              <a:cs typeface="Arial" pitchFamily="34" charset="0"/>
            </a:endParaRPr>
          </a:p>
          <a:p>
            <a:pPr marL="514350" indent="-514350">
              <a:spcBef>
                <a:spcPct val="50000"/>
              </a:spcBef>
            </a:pPr>
            <a:endParaRPr lang="de-DE" sz="2400" b="1" dirty="0" smtClean="0"/>
          </a:p>
          <a:p>
            <a:pPr marL="514350" indent="-514350">
              <a:spcBef>
                <a:spcPct val="50000"/>
              </a:spcBef>
            </a:pPr>
            <a:endParaRPr lang="de-DE" sz="2400" b="1" dirty="0" smtClean="0"/>
          </a:p>
          <a:p>
            <a:pPr marL="514350" indent="-514350">
              <a:spcBef>
                <a:spcPct val="50000"/>
              </a:spcBef>
              <a:buAutoNum type="arabicPeriod"/>
            </a:pPr>
            <a:endParaRPr lang="de-DE" sz="2400" b="1" dirty="0" smtClean="0"/>
          </a:p>
          <a:p>
            <a:pPr marL="514350" indent="-514350">
              <a:spcBef>
                <a:spcPct val="50000"/>
              </a:spcBef>
              <a:buAutoNum type="arabicPeriod"/>
            </a:pPr>
            <a:endParaRPr lang="de-DE" sz="2400" b="1" dirty="0" smtClean="0"/>
          </a:p>
          <a:p>
            <a:pPr marL="514350" indent="-514350">
              <a:spcBef>
                <a:spcPct val="50000"/>
              </a:spcBef>
              <a:buAutoNum type="arabicPeriod"/>
            </a:pPr>
            <a:endParaRPr lang="de-DE" sz="2400" dirty="0">
              <a:solidFill>
                <a:srgbClr val="0000FF"/>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tandard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tandarddesign">
  <a:themeElements>
    <a:clrScheme name="1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0</TotalTime>
  <Words>1250</Words>
  <Application>Microsoft Office PowerPoint</Application>
  <PresentationFormat>Bildschirmpräsentation (4:3)</PresentationFormat>
  <Paragraphs>349</Paragraphs>
  <Slides>34</Slides>
  <Notes>18</Notes>
  <HiddenSlides>0</HiddenSlides>
  <MMClips>0</MMClips>
  <ScaleCrop>false</ScaleCrop>
  <HeadingPairs>
    <vt:vector size="4" baseType="variant">
      <vt:variant>
        <vt:lpstr>Design</vt:lpstr>
      </vt:variant>
      <vt:variant>
        <vt:i4>2</vt:i4>
      </vt:variant>
      <vt:variant>
        <vt:lpstr>Folientitel</vt:lpstr>
      </vt:variant>
      <vt:variant>
        <vt:i4>34</vt:i4>
      </vt:variant>
    </vt:vector>
  </HeadingPairs>
  <TitlesOfParts>
    <vt:vector size="36" baseType="lpstr">
      <vt:lpstr>Standarddesign</vt:lpstr>
      <vt:lpstr>1_Standarddesign</vt:lpstr>
      <vt:lpstr>PowerPoint-Präsentation</vt:lpstr>
      <vt:lpstr>Question</vt:lpstr>
      <vt:lpstr>PowerPoint-Präsentation</vt:lpstr>
      <vt:lpstr>Presentation Structure</vt:lpstr>
      <vt:lpstr>PowerPoint-Präsentation</vt:lpstr>
      <vt:lpstr>Contextual Factors</vt:lpstr>
      <vt:lpstr>The Bavarian Virtual University  (vhb = Virtuelle Hochschule Bayern)</vt:lpstr>
      <vt:lpstr>Member Universities</vt:lpstr>
      <vt:lpstr>The Aims of BVU</vt:lpstr>
      <vt:lpstr>PowerPoint-Präsentation</vt:lpstr>
      <vt:lpstr>Courses</vt:lpstr>
      <vt:lpstr>Courses</vt:lpstr>
      <vt:lpstr>Figures for the academic year 2014 / 2015 </vt:lpstr>
      <vt:lpstr>PowerPoint-Präsentation</vt:lpstr>
      <vt:lpstr>PowerPoint-Präsentation</vt:lpstr>
      <vt:lpstr>PowerPoint-Präsentation</vt:lpstr>
      <vt:lpstr>PowerPoint-Präsentation</vt:lpstr>
      <vt:lpstr>PowerPoint-Präsentation</vt:lpstr>
      <vt:lpstr>Key Success Factors - Students</vt:lpstr>
      <vt:lpstr>Key Success Factors - Teachers</vt:lpstr>
      <vt:lpstr>Key Success Factors – Universities</vt:lpstr>
      <vt:lpstr>Investment in Quality</vt:lpstr>
      <vt:lpstr>Key Success Factors –  Society and the State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Virtuelle Hochschule Bayern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Paul Rühl</dc:creator>
  <cp:lastModifiedBy>Paul Rühl</cp:lastModifiedBy>
  <cp:revision>376</cp:revision>
  <cp:lastPrinted>2014-08-14T09:59:01Z</cp:lastPrinted>
  <dcterms:created xsi:type="dcterms:W3CDTF">2010-06-20T16:11:11Z</dcterms:created>
  <dcterms:modified xsi:type="dcterms:W3CDTF">2015-05-25T07:35:15Z</dcterms:modified>
</cp:coreProperties>
</file>