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5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-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74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3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3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74213028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239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33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28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24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976839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Marta Sanz-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Solé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Universitat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de Barcelona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Stochastic differential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 differential equations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Malliavin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calculus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fields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on the Wiener space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5A70C77-4D19-49B8-8B4F-BAB3A732A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2790" r="4044" b="3634"/>
          <a:stretch/>
        </p:blipFill>
        <p:spPr>
          <a:xfrm>
            <a:off x="76201" y="2113415"/>
            <a:ext cx="2309072" cy="3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038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840022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Nizar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Touzi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 University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Stochastic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Mathematical Finance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Stochastic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field games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Monte Carlo methods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theory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5E2EE1A8-067A-4E20-8D62-31AE826C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5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2994771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Emmanuel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Trélat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Sorbonne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of optimal control to aerospace problems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Sub-Riemannian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Controllability, observability, stabilization of PDEs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actuator and sensor shape and location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3FDB102-4B83-43F0-8902-5A1D5790E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4150" r="5058"/>
          <a:stretch/>
        </p:blipFill>
        <p:spPr>
          <a:xfrm>
            <a:off x="76200" y="2222415"/>
            <a:ext cx="2299674" cy="29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50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78146397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383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86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33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98361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0055429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Hammer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Bielefeld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applications for social good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Human-centered 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for data streams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Neural networks for structured data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Neuro-symbolic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Explainable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dimensionality reduction and self-organization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4C9AE4C-4AD3-4A43-A9AE-B5693AC31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" y="2279613"/>
            <a:ext cx="2324884" cy="28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488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7597008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Mira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Mezini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 Darmstadt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programming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Programming languages design and implementation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5F66F6C-129E-44CE-B688-2DB95FF67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t="3354" r="31524" b="26535"/>
          <a:stretch/>
        </p:blipFill>
        <p:spPr>
          <a:xfrm>
            <a:off x="76200" y="2209868"/>
            <a:ext cx="2285213" cy="29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46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7349796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Rinderle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-Ma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Technical University of Munich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 automation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Collaborative and distributed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process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AI-driven compliance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process technologies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BB94B05-A462-4CF1-9A92-B31FF65B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797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1226815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Louis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Wehenkel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Liège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Belgium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power systems reliability management and optimal decision making under uncertainties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Bioinformatics and computational systems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BB94B05-A462-4CF1-9A92-B31FF65B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153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1446033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F. Richard Yu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Carleton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Ottawa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Canada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 and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Connected and autonomous vehicles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Blockchain and distributed ledger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 and privacy in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 wireless networks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689713D-3A17-464A-8F0F-57FE80416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808"/>
          <a:stretch/>
        </p:blipFill>
        <p:spPr>
          <a:xfrm>
            <a:off x="76200" y="2034690"/>
            <a:ext cx="2274869" cy="33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57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594926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Andreas Zeller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CISPA Helmholtz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Center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for Information Security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Saarbrucken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debugging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testing and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archives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specifications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Generating software tests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04A97D-F9DA-407E-96B5-2CF24584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501" r="12606"/>
          <a:stretch/>
        </p:blipFill>
        <p:spPr>
          <a:xfrm>
            <a:off x="94526" y="2246638"/>
            <a:ext cx="2245062" cy="29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16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1644880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Caraiani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Imperial College London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number theory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Arithmetic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Representation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Langlands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00CC2E2B-3AFF-4459-BE6B-E3A09A401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7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41015506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511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967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205072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Dmitri Basov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Columbia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spectroscopy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Unconventional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Nano-imaging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Correlated electron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Ultra-fast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spatio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-temporal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-imaging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F6D2E8A-DF5A-43DD-B842-8CEA8B48F5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5074" r="19101" b="30754"/>
          <a:stretch/>
        </p:blipFill>
        <p:spPr>
          <a:xfrm>
            <a:off x="76200" y="2139151"/>
            <a:ext cx="2274271" cy="31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198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4298465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Darwin Caldwell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Italian Institute of Technology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Genoa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Actuation and actuators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Humanoid and quadrupedal 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Exoskeletons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robotics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Haptics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Telepresence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3E12F2C7-E4E1-4F68-98D5-CCD71325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706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7644303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Eric Collet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Rennes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properties and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Symmetry breaking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Time-resolved X-ray diffraction and absorption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 cross-over, charge transfer, </a:t>
                      </a:r>
                      <a:r>
                        <a:rPr lang="en-US" sz="16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photoswitchability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transitions and critical phenomena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Out-of-equilibrium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radiation, X-Ray free electron laser (X-FEL)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Ultra-fast photoinduced phase transitions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 electronic instability and symmetry breaking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0A5B0BB-5D23-406F-B782-55EB24139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r="16385" b="4409"/>
          <a:stretch/>
        </p:blipFill>
        <p:spPr>
          <a:xfrm>
            <a:off x="76200" y="2233913"/>
            <a:ext cx="2284599" cy="30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24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536026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Paolo Colombo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Padova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Architected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Additive manufacturing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Geopolymers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Preceramic polymers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Porous ceramics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0D6FC2F-0552-43F0-8348-6307197F6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90320"/>
            <a:ext cx="2276600" cy="29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73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597614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Vikram Deshpande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Cambridge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Data-driven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Microarchitectured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solids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Fluid-structure interaction in impact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Chemo-mechanics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Dislocation mechanics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08553F5-B77B-484F-86A4-7DA0E1BF8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384" r="4451" b="4202"/>
          <a:stretch/>
        </p:blipFill>
        <p:spPr>
          <a:xfrm>
            <a:off x="125126" y="2201979"/>
            <a:ext cx="2276973" cy="29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50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6031231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Tiziana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Di Matteo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King’s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simulations of diffusive processes for the analysis of the magnetic properties in new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properties of high-Tc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Econophysics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Josephson Junction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correlated electronic systems and high-Tc superconductivity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Superconducting technological devices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CE8F45B-2085-4D35-B167-176FF1500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5386" r="5706" b="23886"/>
          <a:stretch/>
        </p:blipFill>
        <p:spPr>
          <a:xfrm>
            <a:off x="76200" y="2398028"/>
            <a:ext cx="2272623" cy="27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430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1517345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Marcella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Diemoz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Istituto Nazionale di Fisica Nucleare (INFN)</a:t>
                      </a:r>
                      <a:b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Dark matter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Electroweak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energy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DB5576A2-62B3-4686-AE0F-2375926A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56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650656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Nader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Engheta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Pennsylvania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Electromagnetics/Optics/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nanophotonics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plasmonics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metatronics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modularized photonics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Fractional paradigm in electrodynamics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Bio-inspired polarization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Omega and chiral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Plasmonic cloaking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Near-zero-index photonics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Graphene photonics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Photonic doping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F1BD1EC-CF45-4463-AF60-4492586A2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4945" r="10518"/>
          <a:stretch/>
        </p:blipFill>
        <p:spPr>
          <a:xfrm>
            <a:off x="80200" y="2155802"/>
            <a:ext cx="2291307" cy="31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83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254758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Fengzhou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Fang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Dublin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Ireland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Bio-medical manufacturing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manufacturing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design and manufacturing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2F0AAD5-0F21-4915-A35B-5026EB47A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10154" r="16043" b="10464"/>
          <a:stretch/>
        </p:blipFill>
        <p:spPr>
          <a:xfrm>
            <a:off x="76200" y="2046802"/>
            <a:ext cx="2274735" cy="33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143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258159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Gary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Froyland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UNSW Sydney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number theory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Arithmetic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Representation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Langlands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BF195BC-0476-4816-9ADB-E6997F410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7329" r="20037"/>
          <a:stretch/>
        </p:blipFill>
        <p:spPr>
          <a:xfrm>
            <a:off x="76200" y="2004413"/>
            <a:ext cx="2297607" cy="34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801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03243028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Ambrogio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Fasoli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Swiss Federal Institute of Technology- Lausanne (EPFL)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magnetic confinement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reconnection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burning plasmas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Suprathermal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particle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waves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Turbulence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36D7CF1-91AC-4578-8D0A-D509569A4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2" t="3286" r="19407"/>
          <a:stretch/>
        </p:blipFill>
        <p:spPr>
          <a:xfrm>
            <a:off x="104205" y="2186082"/>
            <a:ext cx="2262366" cy="30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636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6284716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Despo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Fatta-Kassinos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Cyprus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Aglantzia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Contaminants of emerging concern in the environment and technical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Reclaimed water reuse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processes for wastewater treatment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resistance determinants in natural and engineered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BABC3E-9DC2-4784-8E70-DC357083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779"/>
          <a:stretch/>
        </p:blipFill>
        <p:spPr>
          <a:xfrm>
            <a:off x="76200" y="2536016"/>
            <a:ext cx="2301815" cy="2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28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0301843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Giacomo Claudio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Ghiringhelli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Politecnico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Milano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Tc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Correlated Electron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Science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124F24-4690-49A5-BE1C-B6DEFFFF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5671" r="28321" b="5224"/>
          <a:stretch/>
        </p:blipFill>
        <p:spPr>
          <a:xfrm>
            <a:off x="71384" y="1875729"/>
            <a:ext cx="2302163" cy="33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653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118052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Soteris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Kalogirou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 University of Technology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Limassol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Designed innovative renewable energy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in renewable energy modelling, prediction and fault-finding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thermodynamic analysis and modelling of solar thermal and photovoltaic applications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CD135CA-0600-47DD-9309-D2067588C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3003" r="3705"/>
          <a:stretch/>
        </p:blipFill>
        <p:spPr>
          <a:xfrm>
            <a:off x="76200" y="2234527"/>
            <a:ext cx="2314239" cy="3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02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4383302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L'Huillier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Lund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Sweden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dynamics of atomic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Attosecond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Atomic and molecular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Attosecond light sources designed for different goals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C7C4323-91AE-4E96-B3EB-6AB7BD436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21962" r="41175" b="19727"/>
          <a:stretch/>
        </p:blipFill>
        <p:spPr>
          <a:xfrm>
            <a:off x="72430" y="2052859"/>
            <a:ext cx="2295321" cy="32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9197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070679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James Lam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Hong Kong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Networked control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Multidimensional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Multi-agent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Vibration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Neural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networks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9E96FFD-85BE-4207-83C6-536676639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8204"/>
          <a:stretch/>
        </p:blipFill>
        <p:spPr>
          <a:xfrm>
            <a:off x="76200" y="2343528"/>
            <a:ext cx="2294964" cy="28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388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7742754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Rodrigo Martins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University of Lisbon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Portugal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functional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architecture of 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Tandem 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Biosensors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 film 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Oxide semiconductor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storage: super-capacitors, batteries, hydrogen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Co-pioneer in transparent electronics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Responsible electronics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Co-pioneer and co-inventor of the paper transistor and paper memory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C9CB295B-6BCB-4DB0-8C31-8FED2EFD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104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081656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Urbashi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Mitra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Southern California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Los Angeles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communication systems (4G,5G,6G)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communications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learning and inference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Underwater networking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F5CFC2A-80C8-46CE-B9C6-3E2151478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4653"/>
          <a:stretch/>
        </p:blipFill>
        <p:spPr>
          <a:xfrm>
            <a:off x="76199" y="2337472"/>
            <a:ext cx="2330205" cy="29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370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859607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Ostoja-Starzewski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Illinois at Urbana-Champaign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communication systems (4G,5G,6G)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communications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learning and inference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Underwater networking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D41161F-C2AC-4DD7-AD84-7094E7857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14989" r="7913"/>
          <a:stretch/>
        </p:blipFill>
        <p:spPr>
          <a:xfrm>
            <a:off x="76200" y="2634198"/>
            <a:ext cx="2313771" cy="21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868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088448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S. Ravi P. Silva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Surrey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Guildford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Nanoelectronics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 film coatings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materials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5D76AA9-68D0-4BAF-BC4A-ABB9E3605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93866"/>
            <a:ext cx="2297910" cy="26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4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487531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Gergely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Harcos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Alfréd</a:t>
                      </a: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Rényi</a:t>
                      </a: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Institute of Mathematics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Analytic number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Automorphic forms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L-functions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3595C25-6474-412D-AC1B-36BB695D4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r="5114" b="10729"/>
          <a:stretch/>
        </p:blipFill>
        <p:spPr>
          <a:xfrm>
            <a:off x="76200" y="2101303"/>
            <a:ext cx="2269890" cy="32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56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7030776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Tamás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Tél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Eötvös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Loránd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Hungary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investigations of particle advection, spreading of pollutants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fluid dynamics and related laboratory experiments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physics, stochastic processes, non-equilibrium potentials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systems subjected to parameter drift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and irreversibility from a chaotic point of view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phenomena, chaos and transient chaos, fractals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Dynamics of inertial particles, reactions in flows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A3A2489-AC69-43F8-904B-0F81005CD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1995" r="2696"/>
          <a:stretch/>
        </p:blipFill>
        <p:spPr>
          <a:xfrm>
            <a:off x="76200" y="1937800"/>
            <a:ext cx="2320674" cy="35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583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2134600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Alice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Valkárová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Czech Science Foundation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Czech Republic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Diffraction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Antip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</a:t>
                      </a:r>
                      <a:r>
                        <a:rPr lang="fr-FR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endParaRPr lang="fr-FR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fr-FR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Photoproduction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9C3B75E-5D12-4CF9-B268-A0B980A1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1766" r="7103"/>
          <a:stretch/>
        </p:blipFill>
        <p:spPr>
          <a:xfrm>
            <a:off x="76200" y="2422252"/>
            <a:ext cx="2278592" cy="2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1910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517621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Massimo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Vergassola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fr-F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CNRS/Ecole Normale Supérieure Paris/Paris Sciences et Lettres</a:t>
                      </a:r>
                      <a:br>
                        <a:rPr lang="fr-F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living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Continuum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64F37CE-7F3A-4425-92C3-35D36504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1824"/>
          <a:stretch/>
        </p:blipFill>
        <p:spPr>
          <a:xfrm>
            <a:off x="67872" y="2222416"/>
            <a:ext cx="2312635" cy="30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5149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081020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Xiao-Cong Yuan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Shenzhen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Photoacoustic microscopy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trapping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Plasmonics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Structured light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Nanophotonics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Optical vortices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6B4935-9290-4BC9-8F76-D987BF39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4680" r="8747" b="16203"/>
          <a:stretch/>
        </p:blipFill>
        <p:spPr>
          <a:xfrm>
            <a:off x="70357" y="2295084"/>
            <a:ext cx="2307680" cy="29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449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0711119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Jun Zhang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fluid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Biological Physics (animal swimming and flying)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dynamics and complex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fluid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Instabilities and symmetry-breaking bifurcations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matter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E8A247-1FC8-4AF9-9E23-BB3F6745C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485" r="13974" b="8464"/>
          <a:stretch/>
        </p:blipFill>
        <p:spPr>
          <a:xfrm>
            <a:off x="76200" y="2173970"/>
            <a:ext cx="2294306" cy="32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402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28190285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328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54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8562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5215315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De Chen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Norwegian University of Science and Technology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Trondheim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Norway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Multiscale study of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Mechanistic and kinetic study of heterogenous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Biomass conversion techniques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scaling up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 design of catalysts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4BDF2D84-F750-41B8-81DE-9E25D69C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1520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6523021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Jonathan Coleman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Dublin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Ireland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Printing and solution deposition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Nanotubes, nanowires and other 1D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chemistry,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nanosciences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exfoliation and solution processing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 and characterization of nanocomposites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Graphene and other 2D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Nanomaterials for printed electronic devices and sensors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Nanomaterials for energy storage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10432E8-FEF7-4E94-A42F-0F36176AB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031" r="26506" b="35452"/>
          <a:stretch/>
        </p:blipFill>
        <p:spPr>
          <a:xfrm>
            <a:off x="76200" y="2266319"/>
            <a:ext cx="2301821" cy="32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434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2217650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Patricia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Dankers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Eindhoven University of Technology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Supramolecular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Regenerative medicine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Polymer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cultures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 delivery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4C34F3F-7A24-4214-9F42-05390525C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8124" r="12803" b="36424"/>
          <a:stretch/>
        </p:blipFill>
        <p:spPr>
          <a:xfrm>
            <a:off x="76200" y="2343529"/>
            <a:ext cx="2296202" cy="29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46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072178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Jürgen Gauss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Johannes Gutenberg-Universität Mainz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support for the interplay of theory and experiment in rovibrational spectroscopy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Quantum-chemical calculation of molecular properties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of electron correlation via coupled-cluster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Quantum-chemical treatment of relativistic effects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Prediction and identification of new molecules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Quantum-chemical calculation of NMR chemical shifts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8B683121-D804-4FDA-828F-E1AB95C1C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611611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Lars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Hesselholt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Copenhagen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Homotopy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Arithmetic geometry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1D63DCF-357C-4875-947A-25C3F952D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r="4086" b="10985"/>
          <a:stretch/>
        </p:blipFill>
        <p:spPr>
          <a:xfrm>
            <a:off x="76200" y="2149242"/>
            <a:ext cx="2320973" cy="341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870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2576486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Yury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Gogotsi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Drexel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MXenes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storage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7678965-78B8-456E-BF31-1AAA512AB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147"/>
          <a:stretch/>
        </p:blipFill>
        <p:spPr>
          <a:xfrm>
            <a:off x="76200" y="2118966"/>
            <a:ext cx="2313974" cy="32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0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9311853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Wolfgang A. Herrmann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Technische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Universität München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Molecularly-defined catalysts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High-Oxidation-State transition-metal complexes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Homogenous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N-Heterocyclic carbene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Organometallic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C–C Coupling reactions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7796181-BF2C-4155-B721-F1C4C1C3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4814" r="8548"/>
          <a:stretch/>
        </p:blipFill>
        <p:spPr>
          <a:xfrm>
            <a:off x="76200" y="2167916"/>
            <a:ext cx="2297561" cy="30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1582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2121649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Leeor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Kronik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Weizmann Institute of Science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Rehovoth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crystals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Halide perovskites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structure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 functional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 materials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DDB3CC0-1F9E-46BC-B2DC-3C922C5E5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r="20712" b="25110"/>
          <a:stretch/>
        </p:blipFill>
        <p:spPr>
          <a:xfrm>
            <a:off x="76201" y="2343654"/>
            <a:ext cx="2285492" cy="28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4166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525083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Todd B. Marder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Julius-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Maximilians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-Universität Würzburg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Fluoroarene-arene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interactions in crystal engineering and liquid crystal phase behavior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Organometallic Chemistry (Metal boron complexes, synthesis of model catalytic intermediates, luminescent organometallics)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Homogeneous Catalysis (Borylations including C-H and C-X bond functionalization and addition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reactions,coupling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reactions)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Conjugated organic, organoboron and organometallic materials for applications in linear and nonlinear optics, organic electronics, bioimaging, photodynamic therapy, and sensing of biomolecules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E654ED2-2A4D-43A6-BA0F-64F5600B9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2120" r="4798"/>
          <a:stretch/>
        </p:blipFill>
        <p:spPr>
          <a:xfrm>
            <a:off x="76200" y="2071025"/>
            <a:ext cx="2312559" cy="32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919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8875967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Thanh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Kim Nguyen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synthesis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Biofunctionalisation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 for </a:t>
                      </a:r>
                      <a:r>
                        <a:rPr lang="en-US" sz="1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applications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AD63AD-DAEA-4352-8E3E-89E7077E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777" r="6286" b="10190"/>
          <a:stretch/>
        </p:blipFill>
        <p:spPr>
          <a:xfrm>
            <a:off x="76200" y="2143693"/>
            <a:ext cx="2290223" cy="3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7314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596084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Javier Pérez-Ramirez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ETH Zurich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Nanostructured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conversion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Halogen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atom 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valorisation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plastic recycling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Halogen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6565F05-1767-4434-A55A-9EE206231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5" t="5563" r="41387" b="21766"/>
          <a:stretch/>
        </p:blipFill>
        <p:spPr>
          <a:xfrm>
            <a:off x="76200" y="2186081"/>
            <a:ext cx="2318489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0280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3768151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Thalappil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Pradeep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Indian Institute of Technology Madras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Chennai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India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surfaces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energy ion scattering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and nanoscale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Nanoscience and nanotechnology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purification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305C5D1-117E-44E6-8904-31B68E07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t="4725" r="20421" b="14665"/>
          <a:stretch/>
        </p:blipFill>
        <p:spPr>
          <a:xfrm>
            <a:off x="76200" y="2289027"/>
            <a:ext cx="2305702" cy="299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8276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1086243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Ruth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Signorell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ETH Zurich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droplet/particle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and molecular cluster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reaction kinetics in confined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droplet spectroscopy and scattering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transitions in particulate matter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nucleation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trapping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Photoelectron imaging of confined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927E1AE7-3BAA-4039-8835-36B8DFEA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038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7276999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Xinchen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Wang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Fuzhou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Fuzhou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Heterogeneous photocatalysis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splitting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photosynthesis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Metal/conjugated organic frameworks for solar energy utilization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materials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927E1AE7-3BAA-4039-8835-36B8DFEA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291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36693673"/>
              </p:ext>
            </p:extLst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</a:t>
                      </a:r>
                      <a:r>
                        <a:rPr lang="en-US" sz="22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: 455</a:t>
                      </a:r>
                      <a:endParaRPr lang="en-US" sz="22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57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364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6886881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Andrew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Kresch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Zurich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Rationality problems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Brauer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E00C43-4A2A-4643-B029-246FBE7BB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16335" r="31217" b="20000"/>
          <a:stretch/>
        </p:blipFill>
        <p:spPr>
          <a:xfrm>
            <a:off x="76200" y="2107359"/>
            <a:ext cx="2293991" cy="32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285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6681366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Buiter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Helmholtz Centre Potsdam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 investigation of deformation processes in crust and lithosphere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Subduction zone dynamics, terrane accretion, and continental collision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of 2D/3D numerical modelling software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modelling of the Wilson Cycle of subduction, collision and rifting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and analogue (laboratory) model benchmarks of brittle thrust wedges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 and evolution of rifted continental margins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FF6D59-6F2E-4034-B9FD-CDAA7E6D7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6975" r="13927" b="28300"/>
          <a:stretch/>
        </p:blipFill>
        <p:spPr>
          <a:xfrm>
            <a:off x="76200" y="2246637"/>
            <a:ext cx="2304051" cy="30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4077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583329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Cecilia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Ceccarelli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Grenoble Alpes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Grenoble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Interstellar medium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system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26BD944-5119-4DB8-832B-D0FC12D7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30008"/>
          <a:stretch/>
        </p:blipFill>
        <p:spPr>
          <a:xfrm>
            <a:off x="76200" y="2116224"/>
            <a:ext cx="2288419" cy="32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077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9383039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Francisco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Doblas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-Reyes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 Supercomputing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Center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adaptation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prediction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services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ED506A4-2E8C-4154-927F-4FB1279C9E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3" t="15541" r="23873" b="27417"/>
          <a:stretch/>
        </p:blipFill>
        <p:spPr>
          <a:xfrm>
            <a:off x="76200" y="2259189"/>
            <a:ext cx="2324450" cy="30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731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046704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Kevin Heng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 Maximilian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radiative transfer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Astronomy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astrophysics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Exoplanet science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6535FF-36D9-42E3-A5BD-DEA4B6350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0" t="6763" r="26998" b="6515"/>
          <a:stretch/>
        </p:blipFill>
        <p:spPr>
          <a:xfrm>
            <a:off x="76201" y="2228472"/>
            <a:ext cx="2299466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319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415567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Hartmut Herrmann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Leibniz-Institute for Tropospheric Research (TROPOS)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Leipzig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Multiphase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Multiphase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and cloud 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pollution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E90963-3AFA-426A-A336-BC3ED9F0A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0" t="2826" r="23207" b="21766"/>
          <a:stretch/>
        </p:blipFill>
        <p:spPr>
          <a:xfrm>
            <a:off x="76200" y="2246639"/>
            <a:ext cx="2317277" cy="29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334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156403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Kilpua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Helsinki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Finland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wind - magnetosphere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weather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Solar-terrestrial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Coronal mass ejections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belts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Geomagnetic storms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C944E23-61BD-4B5B-B688-39FA1D5F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867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042765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Lyesse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Laloui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EPFL – Swiss Federal Institute of Technology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geostructures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Biomediated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soils and grouting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urban design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Geotechnical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Geothermal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 mitigation and adaptation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3C00A0-039B-49EC-A905-D12C9F6DA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3267" r="10130" b="7549"/>
          <a:stretch/>
        </p:blipFill>
        <p:spPr>
          <a:xfrm>
            <a:off x="76200" y="2276916"/>
            <a:ext cx="2297607" cy="3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717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454001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Maher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Lancaster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provenancing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Particulate air pollution, health impacts, mitigation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magnetism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Palaeomagnetism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Quaternary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palaeoclimate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DD12095F-DED3-43F7-B1B7-D02DF426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536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483584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Abdelwahid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Mellouki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Mohammed VI Polytechnic (UM6P)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Ben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Guerir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Marocco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atmospheric physicochemical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quality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kinetics and oxidation mechanisms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EFF1513-D56D-4602-93BF-FC191FF9F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3179" r="4817" b="4201"/>
          <a:stretch/>
        </p:blipFill>
        <p:spPr>
          <a:xfrm>
            <a:off x="76200" y="2161859"/>
            <a:ext cx="2315774" cy="31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932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8618978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Stephen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Mojzsis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MTA Hungarian Academy of Sciences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Hungary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Biogeodynamics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Geoastronomy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cosmochemistry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Solid-state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Radiogenic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Geochronology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Metamorphic field petrology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life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C70656-68E4-488C-A48C-260F5A48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r="11074"/>
          <a:stretch/>
        </p:blipFill>
        <p:spPr>
          <a:xfrm>
            <a:off x="76200" y="2221643"/>
            <a:ext cx="2321829" cy="31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89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9851689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Rafał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Latała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Warsaw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Convex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Asymptotic geometric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theory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84E781AB-9D5F-445A-94F4-13A45E1D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229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8028107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Fabrizio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Nestola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Padova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diamonds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High-pressure and high-temperature mineralogy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Meteorites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Deep-earth geological processes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E79C056-7C5E-44CB-856F-BD3CFEF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r="30841" b="39338"/>
          <a:stretch/>
        </p:blipFill>
        <p:spPr>
          <a:xfrm>
            <a:off x="76201" y="2173971"/>
            <a:ext cx="2303662" cy="31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2753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6581363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 Rosenfeld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Hebrew University of 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Jerusalem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Aerosol-cloud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electrification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 cyclones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convective storms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Cloud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1B3BE3E-A962-4F08-8A08-EF45A59F4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4151" r="5416" b="13554"/>
          <a:stretch/>
        </p:blipFill>
        <p:spPr>
          <a:xfrm>
            <a:off x="76200" y="2161421"/>
            <a:ext cx="2271462" cy="31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13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0258425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Karline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Soetaert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Netherlands Institute for Sea Research (NIOZ)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Utrecht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Food-web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Benthic-pelagic coupling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mathematics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Biogeochemical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Marine biodiversity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Coastal ecosystem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Sediment-animal interactions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5FA2096-EABE-4104-AE14-BFFF86B3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5386" r="12743"/>
          <a:stretch/>
        </p:blipFill>
        <p:spPr>
          <a:xfrm>
            <a:off x="76200" y="2385916"/>
            <a:ext cx="2296904" cy="27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3795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061543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Gerard van der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Steenhoven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Twente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Oosthuizen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Meteorology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observation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Astroparticle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instrumentation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High-energy physics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214386C-8755-404D-AF78-BE519E1AB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4776" r="15279" b="20223"/>
          <a:stretch/>
        </p:blipFill>
        <p:spPr>
          <a:xfrm>
            <a:off x="79983" y="2117955"/>
            <a:ext cx="2313050" cy="318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818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694963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Stephanie Werner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Oslo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Norway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 and evolution of planets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sensing of the Earth and planets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field data interpretation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Cratering chronology, cratering processes, planetary dynamics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 and evolution of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-)planetary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DC80CC09-CD08-401A-B8C4-1BDFDADE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059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94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157549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Xiaoxiang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Zhu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Technical University of Munich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aperture radar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sensing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urban mapping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observation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202C6A2-962C-44C8-9EC7-048ED9B7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3356" r="27750" b="23002"/>
          <a:stretch/>
        </p:blipFill>
        <p:spPr>
          <a:xfrm>
            <a:off x="76200" y="2107360"/>
            <a:ext cx="2300267" cy="3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06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175044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Leonid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Polterovich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Tel Aviv University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Symplectic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contact topology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quantum mechanics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5550F85-4C6B-4E7A-97D6-EE4435BD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1"/>
          <a:stretch/>
        </p:blipFill>
        <p:spPr>
          <a:xfrm>
            <a:off x="76200" y="2425208"/>
            <a:ext cx="2307195" cy="26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825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10670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Miles Reid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Warwick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Coventry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geometry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B88074B-FE80-46FD-A11D-4E4AE4C84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36313"/>
            <a:ext cx="2303662" cy="30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43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18" ma:contentTypeDescription="Create a new document." ma:contentTypeScope="" ma:versionID="33cd9d500e5be82e47b26cc9b2eec3f9">
  <xsd:schema xmlns:xsd="http://www.w3.org/2001/XMLSchema" xmlns:xs="http://www.w3.org/2001/XMLSchema" xmlns:p="http://schemas.microsoft.com/office/2006/metadata/properties" xmlns:ns2="97783c18-4378-4405-bede-c051d15d3e21" xmlns:ns3="e8b9a027-e6bc-4897-ad19-46e5c2a776ff" targetNamespace="http://schemas.microsoft.com/office/2006/metadata/properties" ma:root="true" ma:fieldsID="5f8a5c891b707a5b1efa39bdd5e2373a" ns2:_="" ns3:_="">
    <xsd:import namespace="97783c18-4378-4405-bede-c051d15d3e21"/>
    <xsd:import namespace="e8b9a027-e6bc-4897-ad19-46e5c2a77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9a027-e6bc-4897-ad19-46e5c2a77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abbd56-97d4-4508-af08-05a332417ba5}" ma:internalName="TaxCatchAll" ma:showField="CatchAllData" ma:web="e8b9a027-e6bc-4897-ad19-46e5c2a77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783c18-4378-4405-bede-c051d15d3e21">
      <Terms xmlns="http://schemas.microsoft.com/office/infopath/2007/PartnerControls"/>
    </lcf76f155ced4ddcb4097134ff3c332f>
    <TaxCatchAll xmlns="e8b9a027-e6bc-4897-ad19-46e5c2a776ff" xsi:nil="true"/>
  </documentManagement>
</p:properties>
</file>

<file path=customXml/itemProps1.xml><?xml version="1.0" encoding="utf-8"?>
<ds:datastoreItem xmlns:ds="http://schemas.openxmlformats.org/officeDocument/2006/customXml" ds:itemID="{A72C98F3-460E-4337-8C82-14B33C83C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83c18-4378-4405-bede-c051d15d3e21"/>
    <ds:schemaRef ds:uri="e8b9a027-e6bc-4897-ad19-46e5c2a77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31B694-AAC7-46D7-BAD4-3FA82D02C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B0552-1A17-4364-A8F2-82221883CE5E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e8b9a027-e6bc-4897-ad19-46e5c2a776ff"/>
    <ds:schemaRef ds:uri="http://schemas.openxmlformats.org/package/2006/metadata/core-properties"/>
    <ds:schemaRef ds:uri="97783c18-4378-4405-bede-c051d15d3e2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3020</Words>
  <Application>Microsoft Office PowerPoint</Application>
  <PresentationFormat>Breitbild</PresentationFormat>
  <Paragraphs>887</Paragraphs>
  <Slides>75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Century Gothic</vt:lpstr>
      <vt:lpstr>Helvetica</vt:lpstr>
      <vt:lpstr>Helvetica Neue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77</cp:revision>
  <dcterms:created xsi:type="dcterms:W3CDTF">2023-09-11T10:16:22Z</dcterms:created>
  <dcterms:modified xsi:type="dcterms:W3CDTF">2024-11-20T17:50:25Z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